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56" r:id="rId3"/>
    <p:sldId id="257" r:id="rId4"/>
    <p:sldId id="258" r:id="rId5"/>
    <p:sldId id="277" r:id="rId6"/>
    <p:sldId id="259" r:id="rId7"/>
    <p:sldId id="260" r:id="rId8"/>
    <p:sldId id="261" r:id="rId9"/>
    <p:sldId id="262" r:id="rId10"/>
    <p:sldId id="278" r:id="rId11"/>
    <p:sldId id="263" r:id="rId12"/>
    <p:sldId id="264" r:id="rId13"/>
    <p:sldId id="265" r:id="rId14"/>
    <p:sldId id="266" r:id="rId15"/>
    <p:sldId id="279" r:id="rId16"/>
    <p:sldId id="267" r:id="rId17"/>
    <p:sldId id="268" r:id="rId18"/>
    <p:sldId id="280" r:id="rId19"/>
    <p:sldId id="281" r:id="rId20"/>
    <p:sldId id="282" r:id="rId21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44EBE8-9AB0-48C6-B777-075DF785CBE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C238745-536F-4B77-9431-E1412E13F27C}">
      <dgm:prSet phldrT="[Текст]"/>
      <dgm:spPr/>
      <dgm:t>
        <a:bodyPr/>
        <a:lstStyle/>
        <a:p>
          <a:endParaRPr lang="uk-UA" dirty="0"/>
        </a:p>
        <a:p>
          <a:r>
            <a:rPr lang="uk-UA" dirty="0"/>
            <a:t>2023</a:t>
          </a:r>
        </a:p>
        <a:p>
          <a:r>
            <a:rPr lang="uk-UA" dirty="0"/>
            <a:t>2024</a:t>
          </a:r>
          <a:endParaRPr lang="ru-RU" dirty="0"/>
        </a:p>
      </dgm:t>
    </dgm:pt>
    <dgm:pt modelId="{01FCE410-E110-4EE3-8710-069F4EC42801}" type="parTrans" cxnId="{0BAA6951-314A-42F9-82B9-9D97C22D20BE}">
      <dgm:prSet/>
      <dgm:spPr/>
      <dgm:t>
        <a:bodyPr/>
        <a:lstStyle/>
        <a:p>
          <a:endParaRPr lang="ru-RU"/>
        </a:p>
      </dgm:t>
    </dgm:pt>
    <dgm:pt modelId="{7E23AD6B-0C65-4FAC-82A2-4F5957FA4F91}" type="sibTrans" cxnId="{0BAA6951-314A-42F9-82B9-9D97C22D20BE}">
      <dgm:prSet/>
      <dgm:spPr/>
      <dgm:t>
        <a:bodyPr/>
        <a:lstStyle/>
        <a:p>
          <a:endParaRPr lang="ru-RU"/>
        </a:p>
      </dgm:t>
    </dgm:pt>
    <dgm:pt modelId="{9199E90E-CCD1-4400-A2E2-58AF28589515}">
      <dgm:prSet phldrT="[Текст]"/>
      <dgm:spPr/>
      <dgm:t>
        <a:bodyPr/>
        <a:lstStyle/>
        <a:p>
          <a:r>
            <a:rPr lang="uk-UA" dirty="0"/>
            <a:t>8 груп</a:t>
          </a:r>
        </a:p>
        <a:p>
          <a:r>
            <a:rPr lang="uk-UA" dirty="0"/>
            <a:t>7 – змішане навчання</a:t>
          </a:r>
        </a:p>
        <a:p>
          <a:r>
            <a:rPr lang="uk-UA" dirty="0"/>
            <a:t>1 група - дистанційна</a:t>
          </a:r>
          <a:endParaRPr lang="ru-RU" dirty="0"/>
        </a:p>
      </dgm:t>
    </dgm:pt>
    <dgm:pt modelId="{E6E4D9A8-33A6-4481-A355-F1AD47C071A7}" type="parTrans" cxnId="{9B9C7906-0079-4AFE-813D-9FD93D2723A8}">
      <dgm:prSet/>
      <dgm:spPr/>
      <dgm:t>
        <a:bodyPr/>
        <a:lstStyle/>
        <a:p>
          <a:endParaRPr lang="ru-RU"/>
        </a:p>
      </dgm:t>
    </dgm:pt>
    <dgm:pt modelId="{1D4CD104-16BE-476E-80B0-5A7FF48270F3}" type="sibTrans" cxnId="{9B9C7906-0079-4AFE-813D-9FD93D2723A8}">
      <dgm:prSet/>
      <dgm:spPr/>
      <dgm:t>
        <a:bodyPr/>
        <a:lstStyle/>
        <a:p>
          <a:endParaRPr lang="ru-RU"/>
        </a:p>
      </dgm:t>
    </dgm:pt>
    <dgm:pt modelId="{EC247ADB-540F-458F-A11E-169E4272125C}">
      <dgm:prSet phldrT="[Текст]"/>
      <dgm:spPr/>
      <dgm:t>
        <a:bodyPr/>
        <a:lstStyle/>
        <a:p>
          <a:pPr algn="r"/>
          <a:r>
            <a:rPr lang="uk-UA" dirty="0"/>
            <a:t>236 учнів</a:t>
          </a:r>
        </a:p>
      </dgm:t>
    </dgm:pt>
    <dgm:pt modelId="{835725B7-0E5E-4077-B709-85B01EFFC508}" type="parTrans" cxnId="{F7A68D3C-96BB-48D5-9FC8-E880B2CF8D6D}">
      <dgm:prSet/>
      <dgm:spPr/>
      <dgm:t>
        <a:bodyPr/>
        <a:lstStyle/>
        <a:p>
          <a:endParaRPr lang="ru-RU"/>
        </a:p>
      </dgm:t>
    </dgm:pt>
    <dgm:pt modelId="{4273CA84-7151-4AED-BEF6-87899E173836}" type="sibTrans" cxnId="{F7A68D3C-96BB-48D5-9FC8-E880B2CF8D6D}">
      <dgm:prSet/>
      <dgm:spPr/>
      <dgm:t>
        <a:bodyPr/>
        <a:lstStyle/>
        <a:p>
          <a:endParaRPr lang="ru-RU"/>
        </a:p>
      </dgm:t>
    </dgm:pt>
    <dgm:pt modelId="{0B353266-7BAB-4360-B9AD-6C9B502343F8}">
      <dgm:prSet phldrT="[Текст]"/>
      <dgm:spPr/>
      <dgm:t>
        <a:bodyPr/>
        <a:lstStyle/>
        <a:p>
          <a:r>
            <a:rPr lang="uk-UA" dirty="0"/>
            <a:t>випускні класи</a:t>
          </a:r>
        </a:p>
        <a:p>
          <a:r>
            <a:rPr lang="ru-RU" dirty="0"/>
            <a:t>9-1 – 33 </a:t>
          </a:r>
          <a:r>
            <a:rPr lang="ru-RU" dirty="0" err="1"/>
            <a:t>учня</a:t>
          </a:r>
          <a:r>
            <a:rPr lang="ru-RU" dirty="0"/>
            <a:t> (35)</a:t>
          </a:r>
        </a:p>
        <a:p>
          <a:r>
            <a:rPr lang="ru-RU" dirty="0"/>
            <a:t>11-ті – 83 </a:t>
          </a:r>
          <a:r>
            <a:rPr lang="ru-RU" dirty="0" err="1"/>
            <a:t>учня</a:t>
          </a:r>
          <a:r>
            <a:rPr lang="ru-RU" dirty="0"/>
            <a:t> (85)</a:t>
          </a:r>
        </a:p>
      </dgm:t>
    </dgm:pt>
    <dgm:pt modelId="{ADDA30A4-9D0F-4D4C-945C-16CACB47969C}" type="parTrans" cxnId="{76EC7975-DB66-426D-A4FA-C3AABC4D7AAB}">
      <dgm:prSet/>
      <dgm:spPr/>
      <dgm:t>
        <a:bodyPr/>
        <a:lstStyle/>
        <a:p>
          <a:endParaRPr lang="ru-RU"/>
        </a:p>
      </dgm:t>
    </dgm:pt>
    <dgm:pt modelId="{92EA25BC-33DE-481E-AA4F-E6CD36ACDB58}" type="sibTrans" cxnId="{76EC7975-DB66-426D-A4FA-C3AABC4D7AAB}">
      <dgm:prSet/>
      <dgm:spPr/>
      <dgm:t>
        <a:bodyPr/>
        <a:lstStyle/>
        <a:p>
          <a:endParaRPr lang="ru-RU"/>
        </a:p>
      </dgm:t>
    </dgm:pt>
    <dgm:pt modelId="{499718A0-C60B-4BD8-92CA-4B4DDB898F1D}" type="pres">
      <dgm:prSet presAssocID="{9644EBE8-9AB0-48C6-B777-075DF785CBED}" presName="vert0" presStyleCnt="0">
        <dgm:presLayoutVars>
          <dgm:dir/>
          <dgm:animOne val="branch"/>
          <dgm:animLvl val="lvl"/>
        </dgm:presLayoutVars>
      </dgm:prSet>
      <dgm:spPr/>
    </dgm:pt>
    <dgm:pt modelId="{9D5D54EC-65DE-4696-8796-3123EDF5BDF3}" type="pres">
      <dgm:prSet presAssocID="{EC238745-536F-4B77-9431-E1412E13F27C}" presName="thickLine" presStyleLbl="alignNode1" presStyleIdx="0" presStyleCnt="1"/>
      <dgm:spPr/>
    </dgm:pt>
    <dgm:pt modelId="{B4C9A919-3041-478A-9553-03AF6FF8C6EA}" type="pres">
      <dgm:prSet presAssocID="{EC238745-536F-4B77-9431-E1412E13F27C}" presName="horz1" presStyleCnt="0"/>
      <dgm:spPr/>
    </dgm:pt>
    <dgm:pt modelId="{44F80A5E-98C1-4532-AE59-4AB317A8CB4E}" type="pres">
      <dgm:prSet presAssocID="{EC238745-536F-4B77-9431-E1412E13F27C}" presName="tx1" presStyleLbl="revTx" presStyleIdx="0" presStyleCnt="4"/>
      <dgm:spPr/>
    </dgm:pt>
    <dgm:pt modelId="{933180D6-0D75-4BED-BDB2-D99DAC54C26A}" type="pres">
      <dgm:prSet presAssocID="{EC238745-536F-4B77-9431-E1412E13F27C}" presName="vert1" presStyleCnt="0"/>
      <dgm:spPr/>
    </dgm:pt>
    <dgm:pt modelId="{CC05CB4C-2BCB-4A87-9FB7-01EA12A98105}" type="pres">
      <dgm:prSet presAssocID="{9199E90E-CCD1-4400-A2E2-58AF28589515}" presName="vertSpace2a" presStyleCnt="0"/>
      <dgm:spPr/>
    </dgm:pt>
    <dgm:pt modelId="{C2CA14EA-5F8A-4437-A79D-4F677D2F1AC0}" type="pres">
      <dgm:prSet presAssocID="{9199E90E-CCD1-4400-A2E2-58AF28589515}" presName="horz2" presStyleCnt="0"/>
      <dgm:spPr/>
    </dgm:pt>
    <dgm:pt modelId="{45606D5B-0FC4-4437-87F4-9EC2A5400FDA}" type="pres">
      <dgm:prSet presAssocID="{9199E90E-CCD1-4400-A2E2-58AF28589515}" presName="horzSpace2" presStyleCnt="0"/>
      <dgm:spPr/>
    </dgm:pt>
    <dgm:pt modelId="{C2AFA65D-1BBC-489E-8045-5301BC1D5F98}" type="pres">
      <dgm:prSet presAssocID="{9199E90E-CCD1-4400-A2E2-58AF28589515}" presName="tx2" presStyleLbl="revTx" presStyleIdx="1" presStyleCnt="4" custScaleX="65023"/>
      <dgm:spPr/>
    </dgm:pt>
    <dgm:pt modelId="{EBBF30BA-E570-4530-8182-B765696F8711}" type="pres">
      <dgm:prSet presAssocID="{9199E90E-CCD1-4400-A2E2-58AF28589515}" presName="vert2" presStyleCnt="0"/>
      <dgm:spPr/>
    </dgm:pt>
    <dgm:pt modelId="{C12F6C71-A3A3-431A-8AF3-954B18545101}" type="pres">
      <dgm:prSet presAssocID="{9199E90E-CCD1-4400-A2E2-58AF28589515}" presName="thinLine2b" presStyleLbl="callout" presStyleIdx="0" presStyleCnt="3"/>
      <dgm:spPr/>
    </dgm:pt>
    <dgm:pt modelId="{B6958E95-2BA6-4695-8EAB-F35BEC8F672B}" type="pres">
      <dgm:prSet presAssocID="{9199E90E-CCD1-4400-A2E2-58AF28589515}" presName="vertSpace2b" presStyleCnt="0"/>
      <dgm:spPr/>
    </dgm:pt>
    <dgm:pt modelId="{7BA8E4DD-9FE8-45B7-A5CC-34D633CA3268}" type="pres">
      <dgm:prSet presAssocID="{EC247ADB-540F-458F-A11E-169E4272125C}" presName="horz2" presStyleCnt="0"/>
      <dgm:spPr/>
    </dgm:pt>
    <dgm:pt modelId="{5E32911D-1FB0-4191-B37A-18C1899EFAE3}" type="pres">
      <dgm:prSet presAssocID="{EC247ADB-540F-458F-A11E-169E4272125C}" presName="horzSpace2" presStyleCnt="0"/>
      <dgm:spPr/>
    </dgm:pt>
    <dgm:pt modelId="{9DD6E4E0-2599-493F-A0D8-8EAF7E36D37F}" type="pres">
      <dgm:prSet presAssocID="{EC247ADB-540F-458F-A11E-169E4272125C}" presName="tx2" presStyleLbl="revTx" presStyleIdx="2" presStyleCnt="4"/>
      <dgm:spPr/>
    </dgm:pt>
    <dgm:pt modelId="{6621E1F5-6BF4-438F-A25A-1D9A13083B39}" type="pres">
      <dgm:prSet presAssocID="{EC247ADB-540F-458F-A11E-169E4272125C}" presName="vert2" presStyleCnt="0"/>
      <dgm:spPr/>
    </dgm:pt>
    <dgm:pt modelId="{F5F8D15F-8A9D-4BAA-98BC-4B97F9B87B4D}" type="pres">
      <dgm:prSet presAssocID="{EC247ADB-540F-458F-A11E-169E4272125C}" presName="thinLine2b" presStyleLbl="callout" presStyleIdx="1" presStyleCnt="3"/>
      <dgm:spPr/>
    </dgm:pt>
    <dgm:pt modelId="{AA097135-CB60-4EBE-949A-CE3C16D73AD1}" type="pres">
      <dgm:prSet presAssocID="{EC247ADB-540F-458F-A11E-169E4272125C}" presName="vertSpace2b" presStyleCnt="0"/>
      <dgm:spPr/>
    </dgm:pt>
    <dgm:pt modelId="{1EE1F852-0A03-456E-A12A-106D2793CA0D}" type="pres">
      <dgm:prSet presAssocID="{0B353266-7BAB-4360-B9AD-6C9B502343F8}" presName="horz2" presStyleCnt="0"/>
      <dgm:spPr/>
    </dgm:pt>
    <dgm:pt modelId="{58A4312A-D515-4028-9D0F-71E8AB2B6725}" type="pres">
      <dgm:prSet presAssocID="{0B353266-7BAB-4360-B9AD-6C9B502343F8}" presName="horzSpace2" presStyleCnt="0"/>
      <dgm:spPr/>
    </dgm:pt>
    <dgm:pt modelId="{FE3DEF0A-1EEB-4449-BFBC-D75EEC81770B}" type="pres">
      <dgm:prSet presAssocID="{0B353266-7BAB-4360-B9AD-6C9B502343F8}" presName="tx2" presStyleLbl="revTx" presStyleIdx="3" presStyleCnt="4"/>
      <dgm:spPr/>
    </dgm:pt>
    <dgm:pt modelId="{B6BFE154-D209-448E-807A-65C33B8A4DFA}" type="pres">
      <dgm:prSet presAssocID="{0B353266-7BAB-4360-B9AD-6C9B502343F8}" presName="vert2" presStyleCnt="0"/>
      <dgm:spPr/>
    </dgm:pt>
    <dgm:pt modelId="{1F8932BF-999F-44B2-86D6-98345BB5C36E}" type="pres">
      <dgm:prSet presAssocID="{0B353266-7BAB-4360-B9AD-6C9B502343F8}" presName="thinLine2b" presStyleLbl="callout" presStyleIdx="2" presStyleCnt="3"/>
      <dgm:spPr/>
    </dgm:pt>
    <dgm:pt modelId="{FC8D7995-5EC2-498E-9BCD-76C038C54FEC}" type="pres">
      <dgm:prSet presAssocID="{0B353266-7BAB-4360-B9AD-6C9B502343F8}" presName="vertSpace2b" presStyleCnt="0"/>
      <dgm:spPr/>
    </dgm:pt>
  </dgm:ptLst>
  <dgm:cxnLst>
    <dgm:cxn modelId="{9B9C7906-0079-4AFE-813D-9FD93D2723A8}" srcId="{EC238745-536F-4B77-9431-E1412E13F27C}" destId="{9199E90E-CCD1-4400-A2E2-58AF28589515}" srcOrd="0" destOrd="0" parTransId="{E6E4D9A8-33A6-4481-A355-F1AD47C071A7}" sibTransId="{1D4CD104-16BE-476E-80B0-5A7FF48270F3}"/>
    <dgm:cxn modelId="{C0A6253A-A8CF-48E7-91B0-A984D4F05552}" type="presOf" srcId="{0B353266-7BAB-4360-B9AD-6C9B502343F8}" destId="{FE3DEF0A-1EEB-4449-BFBC-D75EEC81770B}" srcOrd="0" destOrd="0" presId="urn:microsoft.com/office/officeart/2008/layout/LinedList"/>
    <dgm:cxn modelId="{F7A68D3C-96BB-48D5-9FC8-E880B2CF8D6D}" srcId="{EC238745-536F-4B77-9431-E1412E13F27C}" destId="{EC247ADB-540F-458F-A11E-169E4272125C}" srcOrd="1" destOrd="0" parTransId="{835725B7-0E5E-4077-B709-85B01EFFC508}" sibTransId="{4273CA84-7151-4AED-BEF6-87899E173836}"/>
    <dgm:cxn modelId="{0BAA6951-314A-42F9-82B9-9D97C22D20BE}" srcId="{9644EBE8-9AB0-48C6-B777-075DF785CBED}" destId="{EC238745-536F-4B77-9431-E1412E13F27C}" srcOrd="0" destOrd="0" parTransId="{01FCE410-E110-4EE3-8710-069F4EC42801}" sibTransId="{7E23AD6B-0C65-4FAC-82A2-4F5957FA4F91}"/>
    <dgm:cxn modelId="{7F664275-112A-4789-8F9B-8194524719B8}" type="presOf" srcId="{EC247ADB-540F-458F-A11E-169E4272125C}" destId="{9DD6E4E0-2599-493F-A0D8-8EAF7E36D37F}" srcOrd="0" destOrd="0" presId="urn:microsoft.com/office/officeart/2008/layout/LinedList"/>
    <dgm:cxn modelId="{76EC7975-DB66-426D-A4FA-C3AABC4D7AAB}" srcId="{EC238745-536F-4B77-9431-E1412E13F27C}" destId="{0B353266-7BAB-4360-B9AD-6C9B502343F8}" srcOrd="2" destOrd="0" parTransId="{ADDA30A4-9D0F-4D4C-945C-16CACB47969C}" sibTransId="{92EA25BC-33DE-481E-AA4F-E6CD36ACDB58}"/>
    <dgm:cxn modelId="{8DBAA078-45D4-4E6A-8814-CD8A39B38090}" type="presOf" srcId="{9644EBE8-9AB0-48C6-B777-075DF785CBED}" destId="{499718A0-C60B-4BD8-92CA-4B4DDB898F1D}" srcOrd="0" destOrd="0" presId="urn:microsoft.com/office/officeart/2008/layout/LinedList"/>
    <dgm:cxn modelId="{27F0D0C2-1ED6-4A5B-88B1-8792FBC8F3BE}" type="presOf" srcId="{EC238745-536F-4B77-9431-E1412E13F27C}" destId="{44F80A5E-98C1-4532-AE59-4AB317A8CB4E}" srcOrd="0" destOrd="0" presId="urn:microsoft.com/office/officeart/2008/layout/LinedList"/>
    <dgm:cxn modelId="{B2D058D8-626D-4D3C-90B2-5B31837404E5}" type="presOf" srcId="{9199E90E-CCD1-4400-A2E2-58AF28589515}" destId="{C2AFA65D-1BBC-489E-8045-5301BC1D5F98}" srcOrd="0" destOrd="0" presId="urn:microsoft.com/office/officeart/2008/layout/LinedList"/>
    <dgm:cxn modelId="{718658F5-EEAC-4B05-B255-60E117A44E20}" type="presParOf" srcId="{499718A0-C60B-4BD8-92CA-4B4DDB898F1D}" destId="{9D5D54EC-65DE-4696-8796-3123EDF5BDF3}" srcOrd="0" destOrd="0" presId="urn:microsoft.com/office/officeart/2008/layout/LinedList"/>
    <dgm:cxn modelId="{C6EE3928-165B-4857-AF26-AA55BF4AAF09}" type="presParOf" srcId="{499718A0-C60B-4BD8-92CA-4B4DDB898F1D}" destId="{B4C9A919-3041-478A-9553-03AF6FF8C6EA}" srcOrd="1" destOrd="0" presId="urn:microsoft.com/office/officeart/2008/layout/LinedList"/>
    <dgm:cxn modelId="{A8299660-6B34-4D54-B792-2CDD5209D14A}" type="presParOf" srcId="{B4C9A919-3041-478A-9553-03AF6FF8C6EA}" destId="{44F80A5E-98C1-4532-AE59-4AB317A8CB4E}" srcOrd="0" destOrd="0" presId="urn:microsoft.com/office/officeart/2008/layout/LinedList"/>
    <dgm:cxn modelId="{D53E012E-8C35-4331-8494-DDF4650F9981}" type="presParOf" srcId="{B4C9A919-3041-478A-9553-03AF6FF8C6EA}" destId="{933180D6-0D75-4BED-BDB2-D99DAC54C26A}" srcOrd="1" destOrd="0" presId="urn:microsoft.com/office/officeart/2008/layout/LinedList"/>
    <dgm:cxn modelId="{9AD15122-D25F-468D-A413-5ABF8B8BC9E6}" type="presParOf" srcId="{933180D6-0D75-4BED-BDB2-D99DAC54C26A}" destId="{CC05CB4C-2BCB-4A87-9FB7-01EA12A98105}" srcOrd="0" destOrd="0" presId="urn:microsoft.com/office/officeart/2008/layout/LinedList"/>
    <dgm:cxn modelId="{E4D4FC8A-AF4F-429F-A840-0337859194BB}" type="presParOf" srcId="{933180D6-0D75-4BED-BDB2-D99DAC54C26A}" destId="{C2CA14EA-5F8A-4437-A79D-4F677D2F1AC0}" srcOrd="1" destOrd="0" presId="urn:microsoft.com/office/officeart/2008/layout/LinedList"/>
    <dgm:cxn modelId="{6F995C0B-DB5B-4FA2-9FBA-884A2BF8F0D0}" type="presParOf" srcId="{C2CA14EA-5F8A-4437-A79D-4F677D2F1AC0}" destId="{45606D5B-0FC4-4437-87F4-9EC2A5400FDA}" srcOrd="0" destOrd="0" presId="urn:microsoft.com/office/officeart/2008/layout/LinedList"/>
    <dgm:cxn modelId="{DFDBC664-7D77-498C-AE50-2A54A202FC37}" type="presParOf" srcId="{C2CA14EA-5F8A-4437-A79D-4F677D2F1AC0}" destId="{C2AFA65D-1BBC-489E-8045-5301BC1D5F98}" srcOrd="1" destOrd="0" presId="urn:microsoft.com/office/officeart/2008/layout/LinedList"/>
    <dgm:cxn modelId="{256927EF-1EF6-475D-A294-18591592A389}" type="presParOf" srcId="{C2CA14EA-5F8A-4437-A79D-4F677D2F1AC0}" destId="{EBBF30BA-E570-4530-8182-B765696F8711}" srcOrd="2" destOrd="0" presId="urn:microsoft.com/office/officeart/2008/layout/LinedList"/>
    <dgm:cxn modelId="{C516DB76-23AE-4C0C-8CB2-3D3F646E9DEE}" type="presParOf" srcId="{933180D6-0D75-4BED-BDB2-D99DAC54C26A}" destId="{C12F6C71-A3A3-431A-8AF3-954B18545101}" srcOrd="2" destOrd="0" presId="urn:microsoft.com/office/officeart/2008/layout/LinedList"/>
    <dgm:cxn modelId="{C04AAB90-A382-4219-AC77-2B98E81037F0}" type="presParOf" srcId="{933180D6-0D75-4BED-BDB2-D99DAC54C26A}" destId="{B6958E95-2BA6-4695-8EAB-F35BEC8F672B}" srcOrd="3" destOrd="0" presId="urn:microsoft.com/office/officeart/2008/layout/LinedList"/>
    <dgm:cxn modelId="{A23973BF-97E9-4E7C-98A6-F7FFBF2FC091}" type="presParOf" srcId="{933180D6-0D75-4BED-BDB2-D99DAC54C26A}" destId="{7BA8E4DD-9FE8-45B7-A5CC-34D633CA3268}" srcOrd="4" destOrd="0" presId="urn:microsoft.com/office/officeart/2008/layout/LinedList"/>
    <dgm:cxn modelId="{A0FCF79A-3D84-45C8-B6B2-9A25A76C1C4E}" type="presParOf" srcId="{7BA8E4DD-9FE8-45B7-A5CC-34D633CA3268}" destId="{5E32911D-1FB0-4191-B37A-18C1899EFAE3}" srcOrd="0" destOrd="0" presId="urn:microsoft.com/office/officeart/2008/layout/LinedList"/>
    <dgm:cxn modelId="{51C79A6D-0B90-434C-8BD2-AE4DF70D7791}" type="presParOf" srcId="{7BA8E4DD-9FE8-45B7-A5CC-34D633CA3268}" destId="{9DD6E4E0-2599-493F-A0D8-8EAF7E36D37F}" srcOrd="1" destOrd="0" presId="urn:microsoft.com/office/officeart/2008/layout/LinedList"/>
    <dgm:cxn modelId="{AE966C59-67BF-4E35-ABB9-80EC55639525}" type="presParOf" srcId="{7BA8E4DD-9FE8-45B7-A5CC-34D633CA3268}" destId="{6621E1F5-6BF4-438F-A25A-1D9A13083B39}" srcOrd="2" destOrd="0" presId="urn:microsoft.com/office/officeart/2008/layout/LinedList"/>
    <dgm:cxn modelId="{D1A35C3F-B93B-4034-A4ED-94E32E65C72F}" type="presParOf" srcId="{933180D6-0D75-4BED-BDB2-D99DAC54C26A}" destId="{F5F8D15F-8A9D-4BAA-98BC-4B97F9B87B4D}" srcOrd="5" destOrd="0" presId="urn:microsoft.com/office/officeart/2008/layout/LinedList"/>
    <dgm:cxn modelId="{DD6D9B8C-C472-48B0-9750-71A901690B4A}" type="presParOf" srcId="{933180D6-0D75-4BED-BDB2-D99DAC54C26A}" destId="{AA097135-CB60-4EBE-949A-CE3C16D73AD1}" srcOrd="6" destOrd="0" presId="urn:microsoft.com/office/officeart/2008/layout/LinedList"/>
    <dgm:cxn modelId="{0585EFE0-426A-4733-AB7D-03F654E02A62}" type="presParOf" srcId="{933180D6-0D75-4BED-BDB2-D99DAC54C26A}" destId="{1EE1F852-0A03-456E-A12A-106D2793CA0D}" srcOrd="7" destOrd="0" presId="urn:microsoft.com/office/officeart/2008/layout/LinedList"/>
    <dgm:cxn modelId="{044DE039-176C-4D25-B626-71020EB09F3B}" type="presParOf" srcId="{1EE1F852-0A03-456E-A12A-106D2793CA0D}" destId="{58A4312A-D515-4028-9D0F-71E8AB2B6725}" srcOrd="0" destOrd="0" presId="urn:microsoft.com/office/officeart/2008/layout/LinedList"/>
    <dgm:cxn modelId="{C3C74550-F861-4424-8EA5-DAF8B8E4EB47}" type="presParOf" srcId="{1EE1F852-0A03-456E-A12A-106D2793CA0D}" destId="{FE3DEF0A-1EEB-4449-BFBC-D75EEC81770B}" srcOrd="1" destOrd="0" presId="urn:microsoft.com/office/officeart/2008/layout/LinedList"/>
    <dgm:cxn modelId="{AFF89AB8-C7E0-4FB3-BE2E-838D9C658DE9}" type="presParOf" srcId="{1EE1F852-0A03-456E-A12A-106D2793CA0D}" destId="{B6BFE154-D209-448E-807A-65C33B8A4DFA}" srcOrd="2" destOrd="0" presId="urn:microsoft.com/office/officeart/2008/layout/LinedList"/>
    <dgm:cxn modelId="{275D76EC-E705-475D-9FFE-CDF8D2312CF7}" type="presParOf" srcId="{933180D6-0D75-4BED-BDB2-D99DAC54C26A}" destId="{1F8932BF-999F-44B2-86D6-98345BB5C36E}" srcOrd="8" destOrd="0" presId="urn:microsoft.com/office/officeart/2008/layout/LinedList"/>
    <dgm:cxn modelId="{68EB8017-4FD7-497F-9EAF-6A84EBAD1113}" type="presParOf" srcId="{933180D6-0D75-4BED-BDB2-D99DAC54C26A}" destId="{FC8D7995-5EC2-498E-9BCD-76C038C54FEC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CE9BFEC-1B34-40F4-A2E1-ADF47E3F86BA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3BC9FD-CEA9-424B-8214-3CCB977462BB}">
      <dgm:prSet phldrT="[Текст]"/>
      <dgm:spPr/>
      <dgm:t>
        <a:bodyPr/>
        <a:lstStyle/>
        <a:p>
          <a:r>
            <a:rPr lang="uk-UA" dirty="0"/>
            <a:t>Історія України 10-4</a:t>
          </a:r>
        </a:p>
        <a:p>
          <a:r>
            <a:rPr lang="uk-UA" dirty="0"/>
            <a:t>30 учнів</a:t>
          </a:r>
        </a:p>
      </dgm:t>
    </dgm:pt>
    <dgm:pt modelId="{DEA82FE2-1D04-4368-88C0-C6C1B017E444}" type="parTrans" cxnId="{4C76190E-113F-4928-8087-8FEBBECAB5F5}">
      <dgm:prSet/>
      <dgm:spPr/>
      <dgm:t>
        <a:bodyPr/>
        <a:lstStyle/>
        <a:p>
          <a:endParaRPr lang="uk-UA"/>
        </a:p>
      </dgm:t>
    </dgm:pt>
    <dgm:pt modelId="{55E242E2-D08B-4C88-B498-AAEFAEFCEB15}" type="sibTrans" cxnId="{4C76190E-113F-4928-8087-8FEBBECAB5F5}">
      <dgm:prSet/>
      <dgm:spPr/>
      <dgm:t>
        <a:bodyPr/>
        <a:lstStyle/>
        <a:p>
          <a:endParaRPr lang="uk-UA"/>
        </a:p>
      </dgm:t>
    </dgm:pt>
    <dgm:pt modelId="{BADDF12B-395C-4A7B-BF39-EF9851EBC631}">
      <dgm:prSet phldrT="[Текст]" custT="1"/>
      <dgm:spPr/>
      <dgm:t>
        <a:bodyPr/>
        <a:lstStyle/>
        <a:p>
          <a:r>
            <a:rPr lang="uk-UA" sz="1600" dirty="0"/>
            <a:t>10-12 балів</a:t>
          </a:r>
        </a:p>
        <a:p>
          <a:r>
            <a:rPr lang="uk-UA" sz="1600" dirty="0"/>
            <a:t>3 учні  - 10%</a:t>
          </a:r>
        </a:p>
        <a:p>
          <a:r>
            <a:rPr lang="uk-UA" sz="1600" dirty="0"/>
            <a:t>Власенко,</a:t>
          </a:r>
        </a:p>
        <a:p>
          <a:r>
            <a:rPr lang="uk-UA" sz="1600" dirty="0" err="1"/>
            <a:t>Лункіна</a:t>
          </a:r>
          <a:r>
            <a:rPr lang="uk-UA" sz="1600" dirty="0"/>
            <a:t>,</a:t>
          </a:r>
        </a:p>
        <a:p>
          <a:r>
            <a:rPr lang="uk-UA" sz="1600" dirty="0"/>
            <a:t>Тарасова </a:t>
          </a:r>
        </a:p>
        <a:p>
          <a:endParaRPr lang="uk-UA" sz="1600" dirty="0"/>
        </a:p>
        <a:p>
          <a:endParaRPr lang="uk-UA" sz="1600" dirty="0"/>
        </a:p>
      </dgm:t>
    </dgm:pt>
    <dgm:pt modelId="{1B5A6F0A-C330-4576-8BE3-B1DB8B26ECA4}" type="parTrans" cxnId="{B8D4B221-DDBE-4599-A515-6A47D8C2D60E}">
      <dgm:prSet/>
      <dgm:spPr/>
      <dgm:t>
        <a:bodyPr/>
        <a:lstStyle/>
        <a:p>
          <a:endParaRPr lang="uk-UA"/>
        </a:p>
      </dgm:t>
    </dgm:pt>
    <dgm:pt modelId="{D6DDF609-6F9E-4277-A97B-7993BE55D89C}" type="sibTrans" cxnId="{B8D4B221-DDBE-4599-A515-6A47D8C2D60E}">
      <dgm:prSet/>
      <dgm:spPr/>
      <dgm:t>
        <a:bodyPr/>
        <a:lstStyle/>
        <a:p>
          <a:endParaRPr lang="uk-UA"/>
        </a:p>
      </dgm:t>
    </dgm:pt>
    <dgm:pt modelId="{5B1611D7-2697-4AA2-80B0-D389B4E6EDAE}">
      <dgm:prSet phldrT="[Текст]" custT="1"/>
      <dgm:spPr/>
      <dgm:t>
        <a:bodyPr/>
        <a:lstStyle/>
        <a:p>
          <a:r>
            <a:rPr lang="uk-UA" sz="1600" dirty="0"/>
            <a:t>7-9 балів</a:t>
          </a:r>
        </a:p>
        <a:p>
          <a:r>
            <a:rPr lang="uk-UA" sz="1600" dirty="0"/>
            <a:t>16 учнів</a:t>
          </a:r>
        </a:p>
        <a:p>
          <a:endParaRPr lang="uk-UA" sz="1600" dirty="0"/>
        </a:p>
        <a:p>
          <a:r>
            <a:rPr lang="uk-UA" sz="1600" dirty="0"/>
            <a:t>43%</a:t>
          </a:r>
        </a:p>
      </dgm:t>
    </dgm:pt>
    <dgm:pt modelId="{7C0915E2-A085-464B-9900-9DD4A6B781CE}" type="parTrans" cxnId="{B5BC69B4-53D8-446C-933B-D81CF3B91764}">
      <dgm:prSet/>
      <dgm:spPr/>
      <dgm:t>
        <a:bodyPr/>
        <a:lstStyle/>
        <a:p>
          <a:endParaRPr lang="uk-UA"/>
        </a:p>
      </dgm:t>
    </dgm:pt>
    <dgm:pt modelId="{BF1EA8D9-AE6B-47F5-826A-5FB39F739D0E}" type="sibTrans" cxnId="{B5BC69B4-53D8-446C-933B-D81CF3B91764}">
      <dgm:prSet/>
      <dgm:spPr/>
      <dgm:t>
        <a:bodyPr/>
        <a:lstStyle/>
        <a:p>
          <a:endParaRPr lang="uk-UA"/>
        </a:p>
      </dgm:t>
    </dgm:pt>
    <dgm:pt modelId="{7F761317-AC94-4875-BCCE-D281201E5227}">
      <dgm:prSet phldrT="[Текст]" custT="1"/>
      <dgm:spPr/>
      <dgm:t>
        <a:bodyPr/>
        <a:lstStyle/>
        <a:p>
          <a:r>
            <a:rPr lang="uk-UA" sz="1600" dirty="0"/>
            <a:t>4-6 балів</a:t>
          </a:r>
        </a:p>
        <a:p>
          <a:r>
            <a:rPr lang="uk-UA" sz="1600" dirty="0"/>
            <a:t>11 учнів</a:t>
          </a:r>
        </a:p>
        <a:p>
          <a:endParaRPr lang="uk-UA" sz="1600" dirty="0"/>
        </a:p>
        <a:p>
          <a:r>
            <a:rPr lang="uk-UA" sz="1600" dirty="0"/>
            <a:t>47%</a:t>
          </a:r>
        </a:p>
      </dgm:t>
    </dgm:pt>
    <dgm:pt modelId="{D89A24DD-E1E5-4281-B856-87F08998DE51}" type="parTrans" cxnId="{B5698901-CC91-4EE8-96C0-56390DF8139E}">
      <dgm:prSet/>
      <dgm:spPr/>
      <dgm:t>
        <a:bodyPr/>
        <a:lstStyle/>
        <a:p>
          <a:endParaRPr lang="uk-UA"/>
        </a:p>
      </dgm:t>
    </dgm:pt>
    <dgm:pt modelId="{930D4E7F-6221-43E2-835B-13F16F672219}" type="sibTrans" cxnId="{B5698901-CC91-4EE8-96C0-56390DF8139E}">
      <dgm:prSet/>
      <dgm:spPr/>
      <dgm:t>
        <a:bodyPr/>
        <a:lstStyle/>
        <a:p>
          <a:endParaRPr lang="uk-UA"/>
        </a:p>
      </dgm:t>
    </dgm:pt>
    <dgm:pt modelId="{CA729336-3633-49E2-81D6-5B51A7473802}">
      <dgm:prSet/>
      <dgm:spPr/>
      <dgm:t>
        <a:bodyPr/>
        <a:lstStyle/>
        <a:p>
          <a:endParaRPr lang="uk-UA"/>
        </a:p>
      </dgm:t>
    </dgm:pt>
    <dgm:pt modelId="{73280C44-B1FB-4F52-954D-4391316CEA01}" type="parTrans" cxnId="{8C1408CC-D3EB-4833-9C42-9C6109A1D7D1}">
      <dgm:prSet/>
      <dgm:spPr/>
      <dgm:t>
        <a:bodyPr/>
        <a:lstStyle/>
        <a:p>
          <a:endParaRPr lang="uk-UA"/>
        </a:p>
      </dgm:t>
    </dgm:pt>
    <dgm:pt modelId="{639CE470-44B5-42D0-BFDB-9759FB551B36}" type="sibTrans" cxnId="{8C1408CC-D3EB-4833-9C42-9C6109A1D7D1}">
      <dgm:prSet/>
      <dgm:spPr/>
      <dgm:t>
        <a:bodyPr/>
        <a:lstStyle/>
        <a:p>
          <a:endParaRPr lang="uk-UA"/>
        </a:p>
      </dgm:t>
    </dgm:pt>
    <dgm:pt modelId="{10D5FB0F-FDD4-4AA4-B77F-5F32DBC0AE27}" type="pres">
      <dgm:prSet presAssocID="{4CE9BFEC-1B34-40F4-A2E1-ADF47E3F86BA}" presName="composite" presStyleCnt="0">
        <dgm:presLayoutVars>
          <dgm:chMax val="1"/>
          <dgm:dir/>
          <dgm:resizeHandles val="exact"/>
        </dgm:presLayoutVars>
      </dgm:prSet>
      <dgm:spPr/>
    </dgm:pt>
    <dgm:pt modelId="{3E7DEB1A-A489-4856-9879-22AEBEE6B6E7}" type="pres">
      <dgm:prSet presAssocID="{083BC9FD-CEA9-424B-8214-3CCB977462BB}" presName="roof" presStyleLbl="dkBgShp" presStyleIdx="0" presStyleCnt="2"/>
      <dgm:spPr/>
    </dgm:pt>
    <dgm:pt modelId="{0A2C0906-6E39-4717-883A-D2BAEAB979DB}" type="pres">
      <dgm:prSet presAssocID="{083BC9FD-CEA9-424B-8214-3CCB977462BB}" presName="pillars" presStyleCnt="0"/>
      <dgm:spPr/>
    </dgm:pt>
    <dgm:pt modelId="{81622FE7-2BF2-4E04-AF1A-9236CF48D5DE}" type="pres">
      <dgm:prSet presAssocID="{083BC9FD-CEA9-424B-8214-3CCB977462BB}" presName="pillar1" presStyleLbl="node1" presStyleIdx="0" presStyleCnt="4">
        <dgm:presLayoutVars>
          <dgm:bulletEnabled val="1"/>
        </dgm:presLayoutVars>
      </dgm:prSet>
      <dgm:spPr/>
    </dgm:pt>
    <dgm:pt modelId="{5C93C89A-4AD8-43BB-B356-677DE862D3E4}" type="pres">
      <dgm:prSet presAssocID="{5B1611D7-2697-4AA2-80B0-D389B4E6EDAE}" presName="pillarX" presStyleLbl="node1" presStyleIdx="1" presStyleCnt="4">
        <dgm:presLayoutVars>
          <dgm:bulletEnabled val="1"/>
        </dgm:presLayoutVars>
      </dgm:prSet>
      <dgm:spPr/>
    </dgm:pt>
    <dgm:pt modelId="{872B6C39-CD6C-4605-80D8-9F6F2219DACB}" type="pres">
      <dgm:prSet presAssocID="{7F761317-AC94-4875-BCCE-D281201E5227}" presName="pillarX" presStyleLbl="node1" presStyleIdx="2" presStyleCnt="4">
        <dgm:presLayoutVars>
          <dgm:bulletEnabled val="1"/>
        </dgm:presLayoutVars>
      </dgm:prSet>
      <dgm:spPr/>
    </dgm:pt>
    <dgm:pt modelId="{D104CF6C-1735-4105-94FD-44491EA0E780}" type="pres">
      <dgm:prSet presAssocID="{CA729336-3633-49E2-81D6-5B51A7473802}" presName="pillarX" presStyleLbl="node1" presStyleIdx="3" presStyleCnt="4">
        <dgm:presLayoutVars>
          <dgm:bulletEnabled val="1"/>
        </dgm:presLayoutVars>
      </dgm:prSet>
      <dgm:spPr/>
    </dgm:pt>
    <dgm:pt modelId="{4D6C4588-6896-476A-8080-34774E94A9DE}" type="pres">
      <dgm:prSet presAssocID="{083BC9FD-CEA9-424B-8214-3CCB977462BB}" presName="base" presStyleLbl="dkBgShp" presStyleIdx="1" presStyleCnt="2"/>
      <dgm:spPr/>
    </dgm:pt>
  </dgm:ptLst>
  <dgm:cxnLst>
    <dgm:cxn modelId="{B5698901-CC91-4EE8-96C0-56390DF8139E}" srcId="{083BC9FD-CEA9-424B-8214-3CCB977462BB}" destId="{7F761317-AC94-4875-BCCE-D281201E5227}" srcOrd="2" destOrd="0" parTransId="{D89A24DD-E1E5-4281-B856-87F08998DE51}" sibTransId="{930D4E7F-6221-43E2-835B-13F16F672219}"/>
    <dgm:cxn modelId="{4C76190E-113F-4928-8087-8FEBBECAB5F5}" srcId="{4CE9BFEC-1B34-40F4-A2E1-ADF47E3F86BA}" destId="{083BC9FD-CEA9-424B-8214-3CCB977462BB}" srcOrd="0" destOrd="0" parTransId="{DEA82FE2-1D04-4368-88C0-C6C1B017E444}" sibTransId="{55E242E2-D08B-4C88-B498-AAEFAEFCEB15}"/>
    <dgm:cxn modelId="{B8D4B221-DDBE-4599-A515-6A47D8C2D60E}" srcId="{083BC9FD-CEA9-424B-8214-3CCB977462BB}" destId="{BADDF12B-395C-4A7B-BF39-EF9851EBC631}" srcOrd="0" destOrd="0" parTransId="{1B5A6F0A-C330-4576-8BE3-B1DB8B26ECA4}" sibTransId="{D6DDF609-6F9E-4277-A97B-7993BE55D89C}"/>
    <dgm:cxn modelId="{9509A562-B9E0-4A2E-9B35-541ED7BCCC2F}" type="presOf" srcId="{CA729336-3633-49E2-81D6-5B51A7473802}" destId="{D104CF6C-1735-4105-94FD-44491EA0E780}" srcOrd="0" destOrd="0" presId="urn:microsoft.com/office/officeart/2005/8/layout/hList3"/>
    <dgm:cxn modelId="{F8FC4F4D-2044-4134-BFEF-69489B6901B5}" type="presOf" srcId="{BADDF12B-395C-4A7B-BF39-EF9851EBC631}" destId="{81622FE7-2BF2-4E04-AF1A-9236CF48D5DE}" srcOrd="0" destOrd="0" presId="urn:microsoft.com/office/officeart/2005/8/layout/hList3"/>
    <dgm:cxn modelId="{B97C6F71-54AA-439B-8084-66B2929BF2D5}" type="presOf" srcId="{083BC9FD-CEA9-424B-8214-3CCB977462BB}" destId="{3E7DEB1A-A489-4856-9879-22AEBEE6B6E7}" srcOrd="0" destOrd="0" presId="urn:microsoft.com/office/officeart/2005/8/layout/hList3"/>
    <dgm:cxn modelId="{B5BC69B4-53D8-446C-933B-D81CF3B91764}" srcId="{083BC9FD-CEA9-424B-8214-3CCB977462BB}" destId="{5B1611D7-2697-4AA2-80B0-D389B4E6EDAE}" srcOrd="1" destOrd="0" parTransId="{7C0915E2-A085-464B-9900-9DD4A6B781CE}" sibTransId="{BF1EA8D9-AE6B-47F5-826A-5FB39F739D0E}"/>
    <dgm:cxn modelId="{C80306BF-BCA8-4836-96D0-F5863FD0BE45}" type="presOf" srcId="{4CE9BFEC-1B34-40F4-A2E1-ADF47E3F86BA}" destId="{10D5FB0F-FDD4-4AA4-B77F-5F32DBC0AE27}" srcOrd="0" destOrd="0" presId="urn:microsoft.com/office/officeart/2005/8/layout/hList3"/>
    <dgm:cxn modelId="{19DFDBC8-1EC9-4A6C-A578-223E1927CA8A}" type="presOf" srcId="{5B1611D7-2697-4AA2-80B0-D389B4E6EDAE}" destId="{5C93C89A-4AD8-43BB-B356-677DE862D3E4}" srcOrd="0" destOrd="0" presId="urn:microsoft.com/office/officeart/2005/8/layout/hList3"/>
    <dgm:cxn modelId="{8C1408CC-D3EB-4833-9C42-9C6109A1D7D1}" srcId="{083BC9FD-CEA9-424B-8214-3CCB977462BB}" destId="{CA729336-3633-49E2-81D6-5B51A7473802}" srcOrd="3" destOrd="0" parTransId="{73280C44-B1FB-4F52-954D-4391316CEA01}" sibTransId="{639CE470-44B5-42D0-BFDB-9759FB551B36}"/>
    <dgm:cxn modelId="{4191A3D4-7C21-400C-8DFE-AA767AEAFCE8}" type="presOf" srcId="{7F761317-AC94-4875-BCCE-D281201E5227}" destId="{872B6C39-CD6C-4605-80D8-9F6F2219DACB}" srcOrd="0" destOrd="0" presId="urn:microsoft.com/office/officeart/2005/8/layout/hList3"/>
    <dgm:cxn modelId="{9E8EE1A5-5FE3-4F10-80F6-AEA6D91BD11A}" type="presParOf" srcId="{10D5FB0F-FDD4-4AA4-B77F-5F32DBC0AE27}" destId="{3E7DEB1A-A489-4856-9879-22AEBEE6B6E7}" srcOrd="0" destOrd="0" presId="urn:microsoft.com/office/officeart/2005/8/layout/hList3"/>
    <dgm:cxn modelId="{A7A34C6F-15B5-4E99-8C63-F78E0498E75B}" type="presParOf" srcId="{10D5FB0F-FDD4-4AA4-B77F-5F32DBC0AE27}" destId="{0A2C0906-6E39-4717-883A-D2BAEAB979DB}" srcOrd="1" destOrd="0" presId="urn:microsoft.com/office/officeart/2005/8/layout/hList3"/>
    <dgm:cxn modelId="{217D2191-A681-495B-8224-45F37FA197E9}" type="presParOf" srcId="{0A2C0906-6E39-4717-883A-D2BAEAB979DB}" destId="{81622FE7-2BF2-4E04-AF1A-9236CF48D5DE}" srcOrd="0" destOrd="0" presId="urn:microsoft.com/office/officeart/2005/8/layout/hList3"/>
    <dgm:cxn modelId="{F50536EA-9DE1-4008-9D94-F2F6ACD94651}" type="presParOf" srcId="{0A2C0906-6E39-4717-883A-D2BAEAB979DB}" destId="{5C93C89A-4AD8-43BB-B356-677DE862D3E4}" srcOrd="1" destOrd="0" presId="urn:microsoft.com/office/officeart/2005/8/layout/hList3"/>
    <dgm:cxn modelId="{DF9198BC-03A2-419C-BAB5-09E14BB12ADB}" type="presParOf" srcId="{0A2C0906-6E39-4717-883A-D2BAEAB979DB}" destId="{872B6C39-CD6C-4605-80D8-9F6F2219DACB}" srcOrd="2" destOrd="0" presId="urn:microsoft.com/office/officeart/2005/8/layout/hList3"/>
    <dgm:cxn modelId="{7E007607-1355-4183-AB6E-5B31F470DBD0}" type="presParOf" srcId="{0A2C0906-6E39-4717-883A-D2BAEAB979DB}" destId="{D104CF6C-1735-4105-94FD-44491EA0E780}" srcOrd="3" destOrd="0" presId="urn:microsoft.com/office/officeart/2005/8/layout/hList3"/>
    <dgm:cxn modelId="{2FC7C316-788B-40AF-B277-AEBF14DCB9F0}" type="presParOf" srcId="{10D5FB0F-FDD4-4AA4-B77F-5F32DBC0AE27}" destId="{4D6C4588-6896-476A-8080-34774E94A9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CE9BFEC-1B34-40F4-A2E1-ADF47E3F86BA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3BC9FD-CEA9-424B-8214-3CCB977462BB}">
      <dgm:prSet phldrT="[Текст]"/>
      <dgm:spPr/>
      <dgm:t>
        <a:bodyPr/>
        <a:lstStyle/>
        <a:p>
          <a:r>
            <a:rPr lang="uk-UA" dirty="0"/>
            <a:t>Історія </a:t>
          </a:r>
          <a:r>
            <a:rPr lang="uk-UA" dirty="0" err="1"/>
            <a:t>україни</a:t>
          </a:r>
          <a:r>
            <a:rPr lang="uk-UA" dirty="0"/>
            <a:t> 10-ті</a:t>
          </a:r>
        </a:p>
        <a:p>
          <a:r>
            <a:rPr lang="uk-UA" dirty="0"/>
            <a:t>109 учнів</a:t>
          </a:r>
        </a:p>
      </dgm:t>
    </dgm:pt>
    <dgm:pt modelId="{DEA82FE2-1D04-4368-88C0-C6C1B017E444}" type="parTrans" cxnId="{4C76190E-113F-4928-8087-8FEBBECAB5F5}">
      <dgm:prSet/>
      <dgm:spPr/>
      <dgm:t>
        <a:bodyPr/>
        <a:lstStyle/>
        <a:p>
          <a:endParaRPr lang="uk-UA"/>
        </a:p>
      </dgm:t>
    </dgm:pt>
    <dgm:pt modelId="{55E242E2-D08B-4C88-B498-AAEFAEFCEB15}" type="sibTrans" cxnId="{4C76190E-113F-4928-8087-8FEBBECAB5F5}">
      <dgm:prSet/>
      <dgm:spPr/>
      <dgm:t>
        <a:bodyPr/>
        <a:lstStyle/>
        <a:p>
          <a:endParaRPr lang="uk-UA"/>
        </a:p>
      </dgm:t>
    </dgm:pt>
    <dgm:pt modelId="{BADDF12B-395C-4A7B-BF39-EF9851EBC631}">
      <dgm:prSet phldrT="[Текст]" custT="1"/>
      <dgm:spPr/>
      <dgm:t>
        <a:bodyPr/>
        <a:lstStyle/>
        <a:p>
          <a:r>
            <a:rPr lang="uk-UA" sz="2400" dirty="0"/>
            <a:t>Успішність</a:t>
          </a:r>
        </a:p>
        <a:p>
          <a:r>
            <a:rPr lang="uk-UA" sz="2400" dirty="0"/>
            <a:t>100%</a:t>
          </a:r>
        </a:p>
      </dgm:t>
    </dgm:pt>
    <dgm:pt modelId="{1B5A6F0A-C330-4576-8BE3-B1DB8B26ECA4}" type="parTrans" cxnId="{B8D4B221-DDBE-4599-A515-6A47D8C2D60E}">
      <dgm:prSet/>
      <dgm:spPr/>
      <dgm:t>
        <a:bodyPr/>
        <a:lstStyle/>
        <a:p>
          <a:endParaRPr lang="uk-UA"/>
        </a:p>
      </dgm:t>
    </dgm:pt>
    <dgm:pt modelId="{D6DDF609-6F9E-4277-A97B-7993BE55D89C}" type="sibTrans" cxnId="{B8D4B221-DDBE-4599-A515-6A47D8C2D60E}">
      <dgm:prSet/>
      <dgm:spPr/>
      <dgm:t>
        <a:bodyPr/>
        <a:lstStyle/>
        <a:p>
          <a:endParaRPr lang="uk-UA"/>
        </a:p>
      </dgm:t>
    </dgm:pt>
    <dgm:pt modelId="{5B1611D7-2697-4AA2-80B0-D389B4E6EDAE}">
      <dgm:prSet phldrT="[Текст]" custT="1"/>
      <dgm:spPr/>
      <dgm:t>
        <a:bodyPr/>
        <a:lstStyle/>
        <a:p>
          <a:r>
            <a:rPr lang="uk-UA" sz="2400" dirty="0"/>
            <a:t>Якість</a:t>
          </a:r>
        </a:p>
        <a:p>
          <a:r>
            <a:rPr lang="uk-UA" sz="2400" dirty="0"/>
            <a:t>60%</a:t>
          </a:r>
        </a:p>
      </dgm:t>
    </dgm:pt>
    <dgm:pt modelId="{7C0915E2-A085-464B-9900-9DD4A6B781CE}" type="parTrans" cxnId="{B5BC69B4-53D8-446C-933B-D81CF3B91764}">
      <dgm:prSet/>
      <dgm:spPr/>
      <dgm:t>
        <a:bodyPr/>
        <a:lstStyle/>
        <a:p>
          <a:endParaRPr lang="uk-UA"/>
        </a:p>
      </dgm:t>
    </dgm:pt>
    <dgm:pt modelId="{BF1EA8D9-AE6B-47F5-826A-5FB39F739D0E}" type="sibTrans" cxnId="{B5BC69B4-53D8-446C-933B-D81CF3B91764}">
      <dgm:prSet/>
      <dgm:spPr/>
      <dgm:t>
        <a:bodyPr/>
        <a:lstStyle/>
        <a:p>
          <a:endParaRPr lang="uk-UA"/>
        </a:p>
      </dgm:t>
    </dgm:pt>
    <dgm:pt modelId="{7F761317-AC94-4875-BCCE-D281201E5227}">
      <dgm:prSet phldrT="[Текст]" custT="1"/>
      <dgm:spPr/>
      <dgm:t>
        <a:bodyPr/>
        <a:lstStyle/>
        <a:p>
          <a:r>
            <a:rPr lang="uk-UA" sz="2400" dirty="0"/>
            <a:t>Високий бал</a:t>
          </a:r>
        </a:p>
        <a:p>
          <a:r>
            <a:rPr lang="uk-UA" sz="2400" dirty="0"/>
            <a:t>12%</a:t>
          </a:r>
        </a:p>
      </dgm:t>
    </dgm:pt>
    <dgm:pt modelId="{D89A24DD-E1E5-4281-B856-87F08998DE51}" type="parTrans" cxnId="{B5698901-CC91-4EE8-96C0-56390DF8139E}">
      <dgm:prSet/>
      <dgm:spPr/>
      <dgm:t>
        <a:bodyPr/>
        <a:lstStyle/>
        <a:p>
          <a:endParaRPr lang="uk-UA"/>
        </a:p>
      </dgm:t>
    </dgm:pt>
    <dgm:pt modelId="{930D4E7F-6221-43E2-835B-13F16F672219}" type="sibTrans" cxnId="{B5698901-CC91-4EE8-96C0-56390DF8139E}">
      <dgm:prSet/>
      <dgm:spPr/>
      <dgm:t>
        <a:bodyPr/>
        <a:lstStyle/>
        <a:p>
          <a:endParaRPr lang="uk-UA"/>
        </a:p>
      </dgm:t>
    </dgm:pt>
    <dgm:pt modelId="{10D5FB0F-FDD4-4AA4-B77F-5F32DBC0AE27}" type="pres">
      <dgm:prSet presAssocID="{4CE9BFEC-1B34-40F4-A2E1-ADF47E3F86BA}" presName="composite" presStyleCnt="0">
        <dgm:presLayoutVars>
          <dgm:chMax val="1"/>
          <dgm:dir/>
          <dgm:resizeHandles val="exact"/>
        </dgm:presLayoutVars>
      </dgm:prSet>
      <dgm:spPr/>
    </dgm:pt>
    <dgm:pt modelId="{3E7DEB1A-A489-4856-9879-22AEBEE6B6E7}" type="pres">
      <dgm:prSet presAssocID="{083BC9FD-CEA9-424B-8214-3CCB977462BB}" presName="roof" presStyleLbl="dkBgShp" presStyleIdx="0" presStyleCnt="2"/>
      <dgm:spPr/>
    </dgm:pt>
    <dgm:pt modelId="{0A2C0906-6E39-4717-883A-D2BAEAB979DB}" type="pres">
      <dgm:prSet presAssocID="{083BC9FD-CEA9-424B-8214-3CCB977462BB}" presName="pillars" presStyleCnt="0"/>
      <dgm:spPr/>
    </dgm:pt>
    <dgm:pt modelId="{81622FE7-2BF2-4E04-AF1A-9236CF48D5DE}" type="pres">
      <dgm:prSet presAssocID="{083BC9FD-CEA9-424B-8214-3CCB977462BB}" presName="pillar1" presStyleLbl="node1" presStyleIdx="0" presStyleCnt="3">
        <dgm:presLayoutVars>
          <dgm:bulletEnabled val="1"/>
        </dgm:presLayoutVars>
      </dgm:prSet>
      <dgm:spPr/>
    </dgm:pt>
    <dgm:pt modelId="{5C93C89A-4AD8-43BB-B356-677DE862D3E4}" type="pres">
      <dgm:prSet presAssocID="{5B1611D7-2697-4AA2-80B0-D389B4E6EDAE}" presName="pillarX" presStyleLbl="node1" presStyleIdx="1" presStyleCnt="3">
        <dgm:presLayoutVars>
          <dgm:bulletEnabled val="1"/>
        </dgm:presLayoutVars>
      </dgm:prSet>
      <dgm:spPr/>
    </dgm:pt>
    <dgm:pt modelId="{872B6C39-CD6C-4605-80D8-9F6F2219DACB}" type="pres">
      <dgm:prSet presAssocID="{7F761317-AC94-4875-BCCE-D281201E5227}" presName="pillarX" presStyleLbl="node1" presStyleIdx="2" presStyleCnt="3">
        <dgm:presLayoutVars>
          <dgm:bulletEnabled val="1"/>
        </dgm:presLayoutVars>
      </dgm:prSet>
      <dgm:spPr/>
    </dgm:pt>
    <dgm:pt modelId="{4D6C4588-6896-476A-8080-34774E94A9DE}" type="pres">
      <dgm:prSet presAssocID="{083BC9FD-CEA9-424B-8214-3CCB977462BB}" presName="base" presStyleLbl="dkBgShp" presStyleIdx="1" presStyleCnt="2"/>
      <dgm:spPr/>
    </dgm:pt>
  </dgm:ptLst>
  <dgm:cxnLst>
    <dgm:cxn modelId="{B5698901-CC91-4EE8-96C0-56390DF8139E}" srcId="{083BC9FD-CEA9-424B-8214-3CCB977462BB}" destId="{7F761317-AC94-4875-BCCE-D281201E5227}" srcOrd="2" destOrd="0" parTransId="{D89A24DD-E1E5-4281-B856-87F08998DE51}" sibTransId="{930D4E7F-6221-43E2-835B-13F16F672219}"/>
    <dgm:cxn modelId="{4C76190E-113F-4928-8087-8FEBBECAB5F5}" srcId="{4CE9BFEC-1B34-40F4-A2E1-ADF47E3F86BA}" destId="{083BC9FD-CEA9-424B-8214-3CCB977462BB}" srcOrd="0" destOrd="0" parTransId="{DEA82FE2-1D04-4368-88C0-C6C1B017E444}" sibTransId="{55E242E2-D08B-4C88-B498-AAEFAEFCEB15}"/>
    <dgm:cxn modelId="{B8D4B221-DDBE-4599-A515-6A47D8C2D60E}" srcId="{083BC9FD-CEA9-424B-8214-3CCB977462BB}" destId="{BADDF12B-395C-4A7B-BF39-EF9851EBC631}" srcOrd="0" destOrd="0" parTransId="{1B5A6F0A-C330-4576-8BE3-B1DB8B26ECA4}" sibTransId="{D6DDF609-6F9E-4277-A97B-7993BE55D89C}"/>
    <dgm:cxn modelId="{F8FC4F4D-2044-4134-BFEF-69489B6901B5}" type="presOf" srcId="{BADDF12B-395C-4A7B-BF39-EF9851EBC631}" destId="{81622FE7-2BF2-4E04-AF1A-9236CF48D5DE}" srcOrd="0" destOrd="0" presId="urn:microsoft.com/office/officeart/2005/8/layout/hList3"/>
    <dgm:cxn modelId="{B97C6F71-54AA-439B-8084-66B2929BF2D5}" type="presOf" srcId="{083BC9FD-CEA9-424B-8214-3CCB977462BB}" destId="{3E7DEB1A-A489-4856-9879-22AEBEE6B6E7}" srcOrd="0" destOrd="0" presId="urn:microsoft.com/office/officeart/2005/8/layout/hList3"/>
    <dgm:cxn modelId="{B5BC69B4-53D8-446C-933B-D81CF3B91764}" srcId="{083BC9FD-CEA9-424B-8214-3CCB977462BB}" destId="{5B1611D7-2697-4AA2-80B0-D389B4E6EDAE}" srcOrd="1" destOrd="0" parTransId="{7C0915E2-A085-464B-9900-9DD4A6B781CE}" sibTransId="{BF1EA8D9-AE6B-47F5-826A-5FB39F739D0E}"/>
    <dgm:cxn modelId="{C80306BF-BCA8-4836-96D0-F5863FD0BE45}" type="presOf" srcId="{4CE9BFEC-1B34-40F4-A2E1-ADF47E3F86BA}" destId="{10D5FB0F-FDD4-4AA4-B77F-5F32DBC0AE27}" srcOrd="0" destOrd="0" presId="urn:microsoft.com/office/officeart/2005/8/layout/hList3"/>
    <dgm:cxn modelId="{19DFDBC8-1EC9-4A6C-A578-223E1927CA8A}" type="presOf" srcId="{5B1611D7-2697-4AA2-80B0-D389B4E6EDAE}" destId="{5C93C89A-4AD8-43BB-B356-677DE862D3E4}" srcOrd="0" destOrd="0" presId="urn:microsoft.com/office/officeart/2005/8/layout/hList3"/>
    <dgm:cxn modelId="{4191A3D4-7C21-400C-8DFE-AA767AEAFCE8}" type="presOf" srcId="{7F761317-AC94-4875-BCCE-D281201E5227}" destId="{872B6C39-CD6C-4605-80D8-9F6F2219DACB}" srcOrd="0" destOrd="0" presId="urn:microsoft.com/office/officeart/2005/8/layout/hList3"/>
    <dgm:cxn modelId="{9E8EE1A5-5FE3-4F10-80F6-AEA6D91BD11A}" type="presParOf" srcId="{10D5FB0F-FDD4-4AA4-B77F-5F32DBC0AE27}" destId="{3E7DEB1A-A489-4856-9879-22AEBEE6B6E7}" srcOrd="0" destOrd="0" presId="urn:microsoft.com/office/officeart/2005/8/layout/hList3"/>
    <dgm:cxn modelId="{A7A34C6F-15B5-4E99-8C63-F78E0498E75B}" type="presParOf" srcId="{10D5FB0F-FDD4-4AA4-B77F-5F32DBC0AE27}" destId="{0A2C0906-6E39-4717-883A-D2BAEAB979DB}" srcOrd="1" destOrd="0" presId="urn:microsoft.com/office/officeart/2005/8/layout/hList3"/>
    <dgm:cxn modelId="{217D2191-A681-495B-8224-45F37FA197E9}" type="presParOf" srcId="{0A2C0906-6E39-4717-883A-D2BAEAB979DB}" destId="{81622FE7-2BF2-4E04-AF1A-9236CF48D5DE}" srcOrd="0" destOrd="0" presId="urn:microsoft.com/office/officeart/2005/8/layout/hList3"/>
    <dgm:cxn modelId="{F50536EA-9DE1-4008-9D94-F2F6ACD94651}" type="presParOf" srcId="{0A2C0906-6E39-4717-883A-D2BAEAB979DB}" destId="{5C93C89A-4AD8-43BB-B356-677DE862D3E4}" srcOrd="1" destOrd="0" presId="urn:microsoft.com/office/officeart/2005/8/layout/hList3"/>
    <dgm:cxn modelId="{DF9198BC-03A2-419C-BAB5-09E14BB12ADB}" type="presParOf" srcId="{0A2C0906-6E39-4717-883A-D2BAEAB979DB}" destId="{872B6C39-CD6C-4605-80D8-9F6F2219DACB}" srcOrd="2" destOrd="0" presId="urn:microsoft.com/office/officeart/2005/8/layout/hList3"/>
    <dgm:cxn modelId="{2FC7C316-788B-40AF-B277-AEBF14DCB9F0}" type="presParOf" srcId="{10D5FB0F-FDD4-4AA4-B77F-5F32DBC0AE27}" destId="{4D6C4588-6896-476A-8080-34774E94A9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CE9BFEC-1B34-40F4-A2E1-ADF47E3F86BA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3BC9FD-CEA9-424B-8214-3CCB977462BB}">
      <dgm:prSet phldrT="[Текст]"/>
      <dgm:spPr/>
      <dgm:t>
        <a:bodyPr/>
        <a:lstStyle/>
        <a:p>
          <a:r>
            <a:rPr lang="uk-UA" dirty="0"/>
            <a:t>Англійська мова 10-1</a:t>
          </a:r>
        </a:p>
        <a:p>
          <a:r>
            <a:rPr lang="uk-UA" dirty="0"/>
            <a:t>24 учні</a:t>
          </a:r>
        </a:p>
      </dgm:t>
    </dgm:pt>
    <dgm:pt modelId="{DEA82FE2-1D04-4368-88C0-C6C1B017E444}" type="parTrans" cxnId="{4C76190E-113F-4928-8087-8FEBBECAB5F5}">
      <dgm:prSet/>
      <dgm:spPr/>
      <dgm:t>
        <a:bodyPr/>
        <a:lstStyle/>
        <a:p>
          <a:endParaRPr lang="uk-UA"/>
        </a:p>
      </dgm:t>
    </dgm:pt>
    <dgm:pt modelId="{55E242E2-D08B-4C88-B498-AAEFAEFCEB15}" type="sibTrans" cxnId="{4C76190E-113F-4928-8087-8FEBBECAB5F5}">
      <dgm:prSet/>
      <dgm:spPr/>
      <dgm:t>
        <a:bodyPr/>
        <a:lstStyle/>
        <a:p>
          <a:endParaRPr lang="uk-UA"/>
        </a:p>
      </dgm:t>
    </dgm:pt>
    <dgm:pt modelId="{BADDF12B-395C-4A7B-BF39-EF9851EBC631}">
      <dgm:prSet phldrT="[Текст]" custT="1"/>
      <dgm:spPr/>
      <dgm:t>
        <a:bodyPr/>
        <a:lstStyle/>
        <a:p>
          <a:r>
            <a:rPr lang="uk-UA" sz="1600" dirty="0"/>
            <a:t>10-12 балів</a:t>
          </a:r>
        </a:p>
        <a:p>
          <a:r>
            <a:rPr lang="uk-UA" sz="1600" dirty="0"/>
            <a:t>4 учня – 17%</a:t>
          </a:r>
        </a:p>
        <a:p>
          <a:r>
            <a:rPr lang="uk-UA" sz="1600" dirty="0"/>
            <a:t>Біла,</a:t>
          </a:r>
        </a:p>
        <a:p>
          <a:r>
            <a:rPr lang="uk-UA" sz="1600" dirty="0"/>
            <a:t>Коломієць,</a:t>
          </a:r>
        </a:p>
        <a:p>
          <a:r>
            <a:rPr lang="uk-UA" sz="1600" dirty="0"/>
            <a:t>Кравчук,</a:t>
          </a:r>
        </a:p>
        <a:p>
          <a:r>
            <a:rPr lang="uk-UA" sz="1600" dirty="0" err="1"/>
            <a:t>Филина</a:t>
          </a:r>
          <a:r>
            <a:rPr lang="uk-UA" sz="1600" dirty="0"/>
            <a:t> </a:t>
          </a:r>
        </a:p>
      </dgm:t>
    </dgm:pt>
    <dgm:pt modelId="{1B5A6F0A-C330-4576-8BE3-B1DB8B26ECA4}" type="parTrans" cxnId="{B8D4B221-DDBE-4599-A515-6A47D8C2D60E}">
      <dgm:prSet/>
      <dgm:spPr/>
      <dgm:t>
        <a:bodyPr/>
        <a:lstStyle/>
        <a:p>
          <a:endParaRPr lang="uk-UA"/>
        </a:p>
      </dgm:t>
    </dgm:pt>
    <dgm:pt modelId="{D6DDF609-6F9E-4277-A97B-7993BE55D89C}" type="sibTrans" cxnId="{B8D4B221-DDBE-4599-A515-6A47D8C2D60E}">
      <dgm:prSet/>
      <dgm:spPr/>
      <dgm:t>
        <a:bodyPr/>
        <a:lstStyle/>
        <a:p>
          <a:endParaRPr lang="uk-UA"/>
        </a:p>
      </dgm:t>
    </dgm:pt>
    <dgm:pt modelId="{5B1611D7-2697-4AA2-80B0-D389B4E6EDAE}">
      <dgm:prSet phldrT="[Текст]" custT="1"/>
      <dgm:spPr/>
      <dgm:t>
        <a:bodyPr/>
        <a:lstStyle/>
        <a:p>
          <a:r>
            <a:rPr lang="uk-UA" sz="1600" dirty="0"/>
            <a:t>7-9 балів</a:t>
          </a:r>
        </a:p>
        <a:p>
          <a:r>
            <a:rPr lang="uk-UA" sz="1600" dirty="0"/>
            <a:t>7 учнів</a:t>
          </a:r>
        </a:p>
        <a:p>
          <a:endParaRPr lang="uk-UA" sz="1600" dirty="0"/>
        </a:p>
        <a:p>
          <a:r>
            <a:rPr lang="uk-UA" sz="1600" dirty="0"/>
            <a:t>29%</a:t>
          </a:r>
        </a:p>
      </dgm:t>
    </dgm:pt>
    <dgm:pt modelId="{7C0915E2-A085-464B-9900-9DD4A6B781CE}" type="parTrans" cxnId="{B5BC69B4-53D8-446C-933B-D81CF3B91764}">
      <dgm:prSet/>
      <dgm:spPr/>
      <dgm:t>
        <a:bodyPr/>
        <a:lstStyle/>
        <a:p>
          <a:endParaRPr lang="uk-UA"/>
        </a:p>
      </dgm:t>
    </dgm:pt>
    <dgm:pt modelId="{BF1EA8D9-AE6B-47F5-826A-5FB39F739D0E}" type="sibTrans" cxnId="{B5BC69B4-53D8-446C-933B-D81CF3B91764}">
      <dgm:prSet/>
      <dgm:spPr/>
      <dgm:t>
        <a:bodyPr/>
        <a:lstStyle/>
        <a:p>
          <a:endParaRPr lang="uk-UA"/>
        </a:p>
      </dgm:t>
    </dgm:pt>
    <dgm:pt modelId="{7F761317-AC94-4875-BCCE-D281201E5227}">
      <dgm:prSet phldrT="[Текст]" custT="1"/>
      <dgm:spPr/>
      <dgm:t>
        <a:bodyPr/>
        <a:lstStyle/>
        <a:p>
          <a:r>
            <a:rPr lang="uk-UA" sz="1600" dirty="0"/>
            <a:t>4-6 балів</a:t>
          </a:r>
        </a:p>
        <a:p>
          <a:r>
            <a:rPr lang="uk-UA" sz="1600" dirty="0"/>
            <a:t>10 учнів</a:t>
          </a:r>
        </a:p>
        <a:p>
          <a:endParaRPr lang="uk-UA" sz="1600" dirty="0"/>
        </a:p>
        <a:p>
          <a:r>
            <a:rPr lang="uk-UA" sz="1600" dirty="0"/>
            <a:t>41%</a:t>
          </a:r>
        </a:p>
      </dgm:t>
    </dgm:pt>
    <dgm:pt modelId="{D89A24DD-E1E5-4281-B856-87F08998DE51}" type="parTrans" cxnId="{B5698901-CC91-4EE8-96C0-56390DF8139E}">
      <dgm:prSet/>
      <dgm:spPr/>
      <dgm:t>
        <a:bodyPr/>
        <a:lstStyle/>
        <a:p>
          <a:endParaRPr lang="uk-UA"/>
        </a:p>
      </dgm:t>
    </dgm:pt>
    <dgm:pt modelId="{930D4E7F-6221-43E2-835B-13F16F672219}" type="sibTrans" cxnId="{B5698901-CC91-4EE8-96C0-56390DF8139E}">
      <dgm:prSet/>
      <dgm:spPr/>
      <dgm:t>
        <a:bodyPr/>
        <a:lstStyle/>
        <a:p>
          <a:endParaRPr lang="uk-UA"/>
        </a:p>
      </dgm:t>
    </dgm:pt>
    <dgm:pt modelId="{CA729336-3633-49E2-81D6-5B51A7473802}">
      <dgm:prSet/>
      <dgm:spPr/>
      <dgm:t>
        <a:bodyPr/>
        <a:lstStyle/>
        <a:p>
          <a:endParaRPr lang="uk-UA"/>
        </a:p>
      </dgm:t>
    </dgm:pt>
    <dgm:pt modelId="{73280C44-B1FB-4F52-954D-4391316CEA01}" type="parTrans" cxnId="{8C1408CC-D3EB-4833-9C42-9C6109A1D7D1}">
      <dgm:prSet/>
      <dgm:spPr/>
      <dgm:t>
        <a:bodyPr/>
        <a:lstStyle/>
        <a:p>
          <a:endParaRPr lang="uk-UA"/>
        </a:p>
      </dgm:t>
    </dgm:pt>
    <dgm:pt modelId="{639CE470-44B5-42D0-BFDB-9759FB551B36}" type="sibTrans" cxnId="{8C1408CC-D3EB-4833-9C42-9C6109A1D7D1}">
      <dgm:prSet/>
      <dgm:spPr/>
      <dgm:t>
        <a:bodyPr/>
        <a:lstStyle/>
        <a:p>
          <a:endParaRPr lang="uk-UA"/>
        </a:p>
      </dgm:t>
    </dgm:pt>
    <dgm:pt modelId="{10D5FB0F-FDD4-4AA4-B77F-5F32DBC0AE27}" type="pres">
      <dgm:prSet presAssocID="{4CE9BFEC-1B34-40F4-A2E1-ADF47E3F86BA}" presName="composite" presStyleCnt="0">
        <dgm:presLayoutVars>
          <dgm:chMax val="1"/>
          <dgm:dir/>
          <dgm:resizeHandles val="exact"/>
        </dgm:presLayoutVars>
      </dgm:prSet>
      <dgm:spPr/>
    </dgm:pt>
    <dgm:pt modelId="{3E7DEB1A-A489-4856-9879-22AEBEE6B6E7}" type="pres">
      <dgm:prSet presAssocID="{083BC9FD-CEA9-424B-8214-3CCB977462BB}" presName="roof" presStyleLbl="dkBgShp" presStyleIdx="0" presStyleCnt="2"/>
      <dgm:spPr/>
    </dgm:pt>
    <dgm:pt modelId="{0A2C0906-6E39-4717-883A-D2BAEAB979DB}" type="pres">
      <dgm:prSet presAssocID="{083BC9FD-CEA9-424B-8214-3CCB977462BB}" presName="pillars" presStyleCnt="0"/>
      <dgm:spPr/>
    </dgm:pt>
    <dgm:pt modelId="{81622FE7-2BF2-4E04-AF1A-9236CF48D5DE}" type="pres">
      <dgm:prSet presAssocID="{083BC9FD-CEA9-424B-8214-3CCB977462BB}" presName="pillar1" presStyleLbl="node1" presStyleIdx="0" presStyleCnt="4">
        <dgm:presLayoutVars>
          <dgm:bulletEnabled val="1"/>
        </dgm:presLayoutVars>
      </dgm:prSet>
      <dgm:spPr/>
    </dgm:pt>
    <dgm:pt modelId="{5C93C89A-4AD8-43BB-B356-677DE862D3E4}" type="pres">
      <dgm:prSet presAssocID="{5B1611D7-2697-4AA2-80B0-D389B4E6EDAE}" presName="pillarX" presStyleLbl="node1" presStyleIdx="1" presStyleCnt="4">
        <dgm:presLayoutVars>
          <dgm:bulletEnabled val="1"/>
        </dgm:presLayoutVars>
      </dgm:prSet>
      <dgm:spPr/>
    </dgm:pt>
    <dgm:pt modelId="{872B6C39-CD6C-4605-80D8-9F6F2219DACB}" type="pres">
      <dgm:prSet presAssocID="{7F761317-AC94-4875-BCCE-D281201E5227}" presName="pillarX" presStyleLbl="node1" presStyleIdx="2" presStyleCnt="4">
        <dgm:presLayoutVars>
          <dgm:bulletEnabled val="1"/>
        </dgm:presLayoutVars>
      </dgm:prSet>
      <dgm:spPr/>
    </dgm:pt>
    <dgm:pt modelId="{D104CF6C-1735-4105-94FD-44491EA0E780}" type="pres">
      <dgm:prSet presAssocID="{CA729336-3633-49E2-81D6-5B51A7473802}" presName="pillarX" presStyleLbl="node1" presStyleIdx="3" presStyleCnt="4">
        <dgm:presLayoutVars>
          <dgm:bulletEnabled val="1"/>
        </dgm:presLayoutVars>
      </dgm:prSet>
      <dgm:spPr/>
    </dgm:pt>
    <dgm:pt modelId="{4D6C4588-6896-476A-8080-34774E94A9DE}" type="pres">
      <dgm:prSet presAssocID="{083BC9FD-CEA9-424B-8214-3CCB977462BB}" presName="base" presStyleLbl="dkBgShp" presStyleIdx="1" presStyleCnt="2"/>
      <dgm:spPr/>
    </dgm:pt>
  </dgm:ptLst>
  <dgm:cxnLst>
    <dgm:cxn modelId="{B5698901-CC91-4EE8-96C0-56390DF8139E}" srcId="{083BC9FD-CEA9-424B-8214-3CCB977462BB}" destId="{7F761317-AC94-4875-BCCE-D281201E5227}" srcOrd="2" destOrd="0" parTransId="{D89A24DD-E1E5-4281-B856-87F08998DE51}" sibTransId="{930D4E7F-6221-43E2-835B-13F16F672219}"/>
    <dgm:cxn modelId="{4C76190E-113F-4928-8087-8FEBBECAB5F5}" srcId="{4CE9BFEC-1B34-40F4-A2E1-ADF47E3F86BA}" destId="{083BC9FD-CEA9-424B-8214-3CCB977462BB}" srcOrd="0" destOrd="0" parTransId="{DEA82FE2-1D04-4368-88C0-C6C1B017E444}" sibTransId="{55E242E2-D08B-4C88-B498-AAEFAEFCEB15}"/>
    <dgm:cxn modelId="{B8D4B221-DDBE-4599-A515-6A47D8C2D60E}" srcId="{083BC9FD-CEA9-424B-8214-3CCB977462BB}" destId="{BADDF12B-395C-4A7B-BF39-EF9851EBC631}" srcOrd="0" destOrd="0" parTransId="{1B5A6F0A-C330-4576-8BE3-B1DB8B26ECA4}" sibTransId="{D6DDF609-6F9E-4277-A97B-7993BE55D89C}"/>
    <dgm:cxn modelId="{9509A562-B9E0-4A2E-9B35-541ED7BCCC2F}" type="presOf" srcId="{CA729336-3633-49E2-81D6-5B51A7473802}" destId="{D104CF6C-1735-4105-94FD-44491EA0E780}" srcOrd="0" destOrd="0" presId="urn:microsoft.com/office/officeart/2005/8/layout/hList3"/>
    <dgm:cxn modelId="{F8FC4F4D-2044-4134-BFEF-69489B6901B5}" type="presOf" srcId="{BADDF12B-395C-4A7B-BF39-EF9851EBC631}" destId="{81622FE7-2BF2-4E04-AF1A-9236CF48D5DE}" srcOrd="0" destOrd="0" presId="urn:microsoft.com/office/officeart/2005/8/layout/hList3"/>
    <dgm:cxn modelId="{B97C6F71-54AA-439B-8084-66B2929BF2D5}" type="presOf" srcId="{083BC9FD-CEA9-424B-8214-3CCB977462BB}" destId="{3E7DEB1A-A489-4856-9879-22AEBEE6B6E7}" srcOrd="0" destOrd="0" presId="urn:microsoft.com/office/officeart/2005/8/layout/hList3"/>
    <dgm:cxn modelId="{B5BC69B4-53D8-446C-933B-D81CF3B91764}" srcId="{083BC9FD-CEA9-424B-8214-3CCB977462BB}" destId="{5B1611D7-2697-4AA2-80B0-D389B4E6EDAE}" srcOrd="1" destOrd="0" parTransId="{7C0915E2-A085-464B-9900-9DD4A6B781CE}" sibTransId="{BF1EA8D9-AE6B-47F5-826A-5FB39F739D0E}"/>
    <dgm:cxn modelId="{C80306BF-BCA8-4836-96D0-F5863FD0BE45}" type="presOf" srcId="{4CE9BFEC-1B34-40F4-A2E1-ADF47E3F86BA}" destId="{10D5FB0F-FDD4-4AA4-B77F-5F32DBC0AE27}" srcOrd="0" destOrd="0" presId="urn:microsoft.com/office/officeart/2005/8/layout/hList3"/>
    <dgm:cxn modelId="{19DFDBC8-1EC9-4A6C-A578-223E1927CA8A}" type="presOf" srcId="{5B1611D7-2697-4AA2-80B0-D389B4E6EDAE}" destId="{5C93C89A-4AD8-43BB-B356-677DE862D3E4}" srcOrd="0" destOrd="0" presId="urn:microsoft.com/office/officeart/2005/8/layout/hList3"/>
    <dgm:cxn modelId="{8C1408CC-D3EB-4833-9C42-9C6109A1D7D1}" srcId="{083BC9FD-CEA9-424B-8214-3CCB977462BB}" destId="{CA729336-3633-49E2-81D6-5B51A7473802}" srcOrd="3" destOrd="0" parTransId="{73280C44-B1FB-4F52-954D-4391316CEA01}" sibTransId="{639CE470-44B5-42D0-BFDB-9759FB551B36}"/>
    <dgm:cxn modelId="{4191A3D4-7C21-400C-8DFE-AA767AEAFCE8}" type="presOf" srcId="{7F761317-AC94-4875-BCCE-D281201E5227}" destId="{872B6C39-CD6C-4605-80D8-9F6F2219DACB}" srcOrd="0" destOrd="0" presId="urn:microsoft.com/office/officeart/2005/8/layout/hList3"/>
    <dgm:cxn modelId="{9E8EE1A5-5FE3-4F10-80F6-AEA6D91BD11A}" type="presParOf" srcId="{10D5FB0F-FDD4-4AA4-B77F-5F32DBC0AE27}" destId="{3E7DEB1A-A489-4856-9879-22AEBEE6B6E7}" srcOrd="0" destOrd="0" presId="urn:microsoft.com/office/officeart/2005/8/layout/hList3"/>
    <dgm:cxn modelId="{A7A34C6F-15B5-4E99-8C63-F78E0498E75B}" type="presParOf" srcId="{10D5FB0F-FDD4-4AA4-B77F-5F32DBC0AE27}" destId="{0A2C0906-6E39-4717-883A-D2BAEAB979DB}" srcOrd="1" destOrd="0" presId="urn:microsoft.com/office/officeart/2005/8/layout/hList3"/>
    <dgm:cxn modelId="{217D2191-A681-495B-8224-45F37FA197E9}" type="presParOf" srcId="{0A2C0906-6E39-4717-883A-D2BAEAB979DB}" destId="{81622FE7-2BF2-4E04-AF1A-9236CF48D5DE}" srcOrd="0" destOrd="0" presId="urn:microsoft.com/office/officeart/2005/8/layout/hList3"/>
    <dgm:cxn modelId="{F50536EA-9DE1-4008-9D94-F2F6ACD94651}" type="presParOf" srcId="{0A2C0906-6E39-4717-883A-D2BAEAB979DB}" destId="{5C93C89A-4AD8-43BB-B356-677DE862D3E4}" srcOrd="1" destOrd="0" presId="urn:microsoft.com/office/officeart/2005/8/layout/hList3"/>
    <dgm:cxn modelId="{DF9198BC-03A2-419C-BAB5-09E14BB12ADB}" type="presParOf" srcId="{0A2C0906-6E39-4717-883A-D2BAEAB979DB}" destId="{872B6C39-CD6C-4605-80D8-9F6F2219DACB}" srcOrd="2" destOrd="0" presId="urn:microsoft.com/office/officeart/2005/8/layout/hList3"/>
    <dgm:cxn modelId="{7E007607-1355-4183-AB6E-5B31F470DBD0}" type="presParOf" srcId="{0A2C0906-6E39-4717-883A-D2BAEAB979DB}" destId="{D104CF6C-1735-4105-94FD-44491EA0E780}" srcOrd="3" destOrd="0" presId="urn:microsoft.com/office/officeart/2005/8/layout/hList3"/>
    <dgm:cxn modelId="{2FC7C316-788B-40AF-B277-AEBF14DCB9F0}" type="presParOf" srcId="{10D5FB0F-FDD4-4AA4-B77F-5F32DBC0AE27}" destId="{4D6C4588-6896-476A-8080-34774E94A9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CE9BFEC-1B34-40F4-A2E1-ADF47E3F86BA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3BC9FD-CEA9-424B-8214-3CCB977462BB}">
      <dgm:prSet phldrT="[Текст]"/>
      <dgm:spPr/>
      <dgm:t>
        <a:bodyPr/>
        <a:lstStyle/>
        <a:p>
          <a:r>
            <a:rPr lang="uk-UA" dirty="0"/>
            <a:t>Англійська мова 10-2</a:t>
          </a:r>
        </a:p>
        <a:p>
          <a:r>
            <a:rPr lang="uk-UA" dirty="0"/>
            <a:t>28 учнів</a:t>
          </a:r>
        </a:p>
      </dgm:t>
    </dgm:pt>
    <dgm:pt modelId="{DEA82FE2-1D04-4368-88C0-C6C1B017E444}" type="parTrans" cxnId="{4C76190E-113F-4928-8087-8FEBBECAB5F5}">
      <dgm:prSet/>
      <dgm:spPr/>
      <dgm:t>
        <a:bodyPr/>
        <a:lstStyle/>
        <a:p>
          <a:endParaRPr lang="uk-UA"/>
        </a:p>
      </dgm:t>
    </dgm:pt>
    <dgm:pt modelId="{55E242E2-D08B-4C88-B498-AAEFAEFCEB15}" type="sibTrans" cxnId="{4C76190E-113F-4928-8087-8FEBBECAB5F5}">
      <dgm:prSet/>
      <dgm:spPr/>
      <dgm:t>
        <a:bodyPr/>
        <a:lstStyle/>
        <a:p>
          <a:endParaRPr lang="uk-UA"/>
        </a:p>
      </dgm:t>
    </dgm:pt>
    <dgm:pt modelId="{BADDF12B-395C-4A7B-BF39-EF9851EBC631}">
      <dgm:prSet phldrT="[Текст]" custT="1"/>
      <dgm:spPr/>
      <dgm:t>
        <a:bodyPr/>
        <a:lstStyle/>
        <a:p>
          <a:r>
            <a:rPr lang="uk-UA" sz="1600" dirty="0"/>
            <a:t>10-12 балів</a:t>
          </a:r>
        </a:p>
        <a:p>
          <a:r>
            <a:rPr lang="uk-UA" sz="1600" dirty="0"/>
            <a:t>4 учня – 14%</a:t>
          </a:r>
        </a:p>
        <a:p>
          <a:r>
            <a:rPr lang="uk-UA" sz="1600" dirty="0"/>
            <a:t>Давиденко,</a:t>
          </a:r>
        </a:p>
        <a:p>
          <a:r>
            <a:rPr lang="uk-UA" sz="1600" dirty="0"/>
            <a:t>Зайцева,</a:t>
          </a:r>
        </a:p>
        <a:p>
          <a:r>
            <a:rPr lang="uk-UA" sz="1600" dirty="0"/>
            <a:t>Іващенко,</a:t>
          </a:r>
        </a:p>
        <a:p>
          <a:r>
            <a:rPr lang="uk-UA" sz="1600" dirty="0"/>
            <a:t>Шевченко </a:t>
          </a:r>
        </a:p>
      </dgm:t>
    </dgm:pt>
    <dgm:pt modelId="{1B5A6F0A-C330-4576-8BE3-B1DB8B26ECA4}" type="parTrans" cxnId="{B8D4B221-DDBE-4599-A515-6A47D8C2D60E}">
      <dgm:prSet/>
      <dgm:spPr/>
      <dgm:t>
        <a:bodyPr/>
        <a:lstStyle/>
        <a:p>
          <a:endParaRPr lang="uk-UA"/>
        </a:p>
      </dgm:t>
    </dgm:pt>
    <dgm:pt modelId="{D6DDF609-6F9E-4277-A97B-7993BE55D89C}" type="sibTrans" cxnId="{B8D4B221-DDBE-4599-A515-6A47D8C2D60E}">
      <dgm:prSet/>
      <dgm:spPr/>
      <dgm:t>
        <a:bodyPr/>
        <a:lstStyle/>
        <a:p>
          <a:endParaRPr lang="uk-UA"/>
        </a:p>
      </dgm:t>
    </dgm:pt>
    <dgm:pt modelId="{5B1611D7-2697-4AA2-80B0-D389B4E6EDAE}">
      <dgm:prSet phldrT="[Текст]" custT="1"/>
      <dgm:spPr/>
      <dgm:t>
        <a:bodyPr/>
        <a:lstStyle/>
        <a:p>
          <a:r>
            <a:rPr lang="uk-UA" sz="1600" dirty="0"/>
            <a:t>7-9 балів</a:t>
          </a:r>
        </a:p>
        <a:p>
          <a:r>
            <a:rPr lang="uk-UA" sz="1600" dirty="0"/>
            <a:t>6 учнів</a:t>
          </a:r>
        </a:p>
        <a:p>
          <a:endParaRPr lang="uk-UA" sz="1600" dirty="0"/>
        </a:p>
        <a:p>
          <a:r>
            <a:rPr lang="uk-UA" sz="1600" dirty="0"/>
            <a:t>21%</a:t>
          </a:r>
        </a:p>
      </dgm:t>
    </dgm:pt>
    <dgm:pt modelId="{7C0915E2-A085-464B-9900-9DD4A6B781CE}" type="parTrans" cxnId="{B5BC69B4-53D8-446C-933B-D81CF3B91764}">
      <dgm:prSet/>
      <dgm:spPr/>
      <dgm:t>
        <a:bodyPr/>
        <a:lstStyle/>
        <a:p>
          <a:endParaRPr lang="uk-UA"/>
        </a:p>
      </dgm:t>
    </dgm:pt>
    <dgm:pt modelId="{BF1EA8D9-AE6B-47F5-826A-5FB39F739D0E}" type="sibTrans" cxnId="{B5BC69B4-53D8-446C-933B-D81CF3B91764}">
      <dgm:prSet/>
      <dgm:spPr/>
      <dgm:t>
        <a:bodyPr/>
        <a:lstStyle/>
        <a:p>
          <a:endParaRPr lang="uk-UA"/>
        </a:p>
      </dgm:t>
    </dgm:pt>
    <dgm:pt modelId="{7F761317-AC94-4875-BCCE-D281201E5227}">
      <dgm:prSet phldrT="[Текст]" custT="1"/>
      <dgm:spPr/>
      <dgm:t>
        <a:bodyPr/>
        <a:lstStyle/>
        <a:p>
          <a:r>
            <a:rPr lang="uk-UA" sz="1600" dirty="0"/>
            <a:t>4-6 балів</a:t>
          </a:r>
        </a:p>
        <a:p>
          <a:r>
            <a:rPr lang="uk-UA" sz="1600" dirty="0"/>
            <a:t>16 учнів</a:t>
          </a:r>
        </a:p>
        <a:p>
          <a:endParaRPr lang="uk-UA" sz="1600" dirty="0"/>
        </a:p>
        <a:p>
          <a:r>
            <a:rPr lang="uk-UA" sz="1600" dirty="0"/>
            <a:t>58%</a:t>
          </a:r>
        </a:p>
      </dgm:t>
    </dgm:pt>
    <dgm:pt modelId="{D89A24DD-E1E5-4281-B856-87F08998DE51}" type="parTrans" cxnId="{B5698901-CC91-4EE8-96C0-56390DF8139E}">
      <dgm:prSet/>
      <dgm:spPr/>
      <dgm:t>
        <a:bodyPr/>
        <a:lstStyle/>
        <a:p>
          <a:endParaRPr lang="uk-UA"/>
        </a:p>
      </dgm:t>
    </dgm:pt>
    <dgm:pt modelId="{930D4E7F-6221-43E2-835B-13F16F672219}" type="sibTrans" cxnId="{B5698901-CC91-4EE8-96C0-56390DF8139E}">
      <dgm:prSet/>
      <dgm:spPr/>
      <dgm:t>
        <a:bodyPr/>
        <a:lstStyle/>
        <a:p>
          <a:endParaRPr lang="uk-UA"/>
        </a:p>
      </dgm:t>
    </dgm:pt>
    <dgm:pt modelId="{CA729336-3633-49E2-81D6-5B51A7473802}">
      <dgm:prSet/>
      <dgm:spPr/>
      <dgm:t>
        <a:bodyPr/>
        <a:lstStyle/>
        <a:p>
          <a:endParaRPr lang="uk-UA"/>
        </a:p>
      </dgm:t>
    </dgm:pt>
    <dgm:pt modelId="{73280C44-B1FB-4F52-954D-4391316CEA01}" type="parTrans" cxnId="{8C1408CC-D3EB-4833-9C42-9C6109A1D7D1}">
      <dgm:prSet/>
      <dgm:spPr/>
      <dgm:t>
        <a:bodyPr/>
        <a:lstStyle/>
        <a:p>
          <a:endParaRPr lang="uk-UA"/>
        </a:p>
      </dgm:t>
    </dgm:pt>
    <dgm:pt modelId="{639CE470-44B5-42D0-BFDB-9759FB551B36}" type="sibTrans" cxnId="{8C1408CC-D3EB-4833-9C42-9C6109A1D7D1}">
      <dgm:prSet/>
      <dgm:spPr/>
      <dgm:t>
        <a:bodyPr/>
        <a:lstStyle/>
        <a:p>
          <a:endParaRPr lang="uk-UA"/>
        </a:p>
      </dgm:t>
    </dgm:pt>
    <dgm:pt modelId="{10D5FB0F-FDD4-4AA4-B77F-5F32DBC0AE27}" type="pres">
      <dgm:prSet presAssocID="{4CE9BFEC-1B34-40F4-A2E1-ADF47E3F86BA}" presName="composite" presStyleCnt="0">
        <dgm:presLayoutVars>
          <dgm:chMax val="1"/>
          <dgm:dir/>
          <dgm:resizeHandles val="exact"/>
        </dgm:presLayoutVars>
      </dgm:prSet>
      <dgm:spPr/>
    </dgm:pt>
    <dgm:pt modelId="{3E7DEB1A-A489-4856-9879-22AEBEE6B6E7}" type="pres">
      <dgm:prSet presAssocID="{083BC9FD-CEA9-424B-8214-3CCB977462BB}" presName="roof" presStyleLbl="dkBgShp" presStyleIdx="0" presStyleCnt="2"/>
      <dgm:spPr/>
    </dgm:pt>
    <dgm:pt modelId="{0A2C0906-6E39-4717-883A-D2BAEAB979DB}" type="pres">
      <dgm:prSet presAssocID="{083BC9FD-CEA9-424B-8214-3CCB977462BB}" presName="pillars" presStyleCnt="0"/>
      <dgm:spPr/>
    </dgm:pt>
    <dgm:pt modelId="{81622FE7-2BF2-4E04-AF1A-9236CF48D5DE}" type="pres">
      <dgm:prSet presAssocID="{083BC9FD-CEA9-424B-8214-3CCB977462BB}" presName="pillar1" presStyleLbl="node1" presStyleIdx="0" presStyleCnt="4">
        <dgm:presLayoutVars>
          <dgm:bulletEnabled val="1"/>
        </dgm:presLayoutVars>
      </dgm:prSet>
      <dgm:spPr/>
    </dgm:pt>
    <dgm:pt modelId="{5C93C89A-4AD8-43BB-B356-677DE862D3E4}" type="pres">
      <dgm:prSet presAssocID="{5B1611D7-2697-4AA2-80B0-D389B4E6EDAE}" presName="pillarX" presStyleLbl="node1" presStyleIdx="1" presStyleCnt="4">
        <dgm:presLayoutVars>
          <dgm:bulletEnabled val="1"/>
        </dgm:presLayoutVars>
      </dgm:prSet>
      <dgm:spPr/>
    </dgm:pt>
    <dgm:pt modelId="{872B6C39-CD6C-4605-80D8-9F6F2219DACB}" type="pres">
      <dgm:prSet presAssocID="{7F761317-AC94-4875-BCCE-D281201E5227}" presName="pillarX" presStyleLbl="node1" presStyleIdx="2" presStyleCnt="4">
        <dgm:presLayoutVars>
          <dgm:bulletEnabled val="1"/>
        </dgm:presLayoutVars>
      </dgm:prSet>
      <dgm:spPr/>
    </dgm:pt>
    <dgm:pt modelId="{D104CF6C-1735-4105-94FD-44491EA0E780}" type="pres">
      <dgm:prSet presAssocID="{CA729336-3633-49E2-81D6-5B51A7473802}" presName="pillarX" presStyleLbl="node1" presStyleIdx="3" presStyleCnt="4">
        <dgm:presLayoutVars>
          <dgm:bulletEnabled val="1"/>
        </dgm:presLayoutVars>
      </dgm:prSet>
      <dgm:spPr/>
    </dgm:pt>
    <dgm:pt modelId="{4D6C4588-6896-476A-8080-34774E94A9DE}" type="pres">
      <dgm:prSet presAssocID="{083BC9FD-CEA9-424B-8214-3CCB977462BB}" presName="base" presStyleLbl="dkBgShp" presStyleIdx="1" presStyleCnt="2"/>
      <dgm:spPr/>
    </dgm:pt>
  </dgm:ptLst>
  <dgm:cxnLst>
    <dgm:cxn modelId="{B5698901-CC91-4EE8-96C0-56390DF8139E}" srcId="{083BC9FD-CEA9-424B-8214-3CCB977462BB}" destId="{7F761317-AC94-4875-BCCE-D281201E5227}" srcOrd="2" destOrd="0" parTransId="{D89A24DD-E1E5-4281-B856-87F08998DE51}" sibTransId="{930D4E7F-6221-43E2-835B-13F16F672219}"/>
    <dgm:cxn modelId="{4C76190E-113F-4928-8087-8FEBBECAB5F5}" srcId="{4CE9BFEC-1B34-40F4-A2E1-ADF47E3F86BA}" destId="{083BC9FD-CEA9-424B-8214-3CCB977462BB}" srcOrd="0" destOrd="0" parTransId="{DEA82FE2-1D04-4368-88C0-C6C1B017E444}" sibTransId="{55E242E2-D08B-4C88-B498-AAEFAEFCEB15}"/>
    <dgm:cxn modelId="{B8D4B221-DDBE-4599-A515-6A47D8C2D60E}" srcId="{083BC9FD-CEA9-424B-8214-3CCB977462BB}" destId="{BADDF12B-395C-4A7B-BF39-EF9851EBC631}" srcOrd="0" destOrd="0" parTransId="{1B5A6F0A-C330-4576-8BE3-B1DB8B26ECA4}" sibTransId="{D6DDF609-6F9E-4277-A97B-7993BE55D89C}"/>
    <dgm:cxn modelId="{9509A562-B9E0-4A2E-9B35-541ED7BCCC2F}" type="presOf" srcId="{CA729336-3633-49E2-81D6-5B51A7473802}" destId="{D104CF6C-1735-4105-94FD-44491EA0E780}" srcOrd="0" destOrd="0" presId="urn:microsoft.com/office/officeart/2005/8/layout/hList3"/>
    <dgm:cxn modelId="{F8FC4F4D-2044-4134-BFEF-69489B6901B5}" type="presOf" srcId="{BADDF12B-395C-4A7B-BF39-EF9851EBC631}" destId="{81622FE7-2BF2-4E04-AF1A-9236CF48D5DE}" srcOrd="0" destOrd="0" presId="urn:microsoft.com/office/officeart/2005/8/layout/hList3"/>
    <dgm:cxn modelId="{B97C6F71-54AA-439B-8084-66B2929BF2D5}" type="presOf" srcId="{083BC9FD-CEA9-424B-8214-3CCB977462BB}" destId="{3E7DEB1A-A489-4856-9879-22AEBEE6B6E7}" srcOrd="0" destOrd="0" presId="urn:microsoft.com/office/officeart/2005/8/layout/hList3"/>
    <dgm:cxn modelId="{B5BC69B4-53D8-446C-933B-D81CF3B91764}" srcId="{083BC9FD-CEA9-424B-8214-3CCB977462BB}" destId="{5B1611D7-2697-4AA2-80B0-D389B4E6EDAE}" srcOrd="1" destOrd="0" parTransId="{7C0915E2-A085-464B-9900-9DD4A6B781CE}" sibTransId="{BF1EA8D9-AE6B-47F5-826A-5FB39F739D0E}"/>
    <dgm:cxn modelId="{C80306BF-BCA8-4836-96D0-F5863FD0BE45}" type="presOf" srcId="{4CE9BFEC-1B34-40F4-A2E1-ADF47E3F86BA}" destId="{10D5FB0F-FDD4-4AA4-B77F-5F32DBC0AE27}" srcOrd="0" destOrd="0" presId="urn:microsoft.com/office/officeart/2005/8/layout/hList3"/>
    <dgm:cxn modelId="{19DFDBC8-1EC9-4A6C-A578-223E1927CA8A}" type="presOf" srcId="{5B1611D7-2697-4AA2-80B0-D389B4E6EDAE}" destId="{5C93C89A-4AD8-43BB-B356-677DE862D3E4}" srcOrd="0" destOrd="0" presId="urn:microsoft.com/office/officeart/2005/8/layout/hList3"/>
    <dgm:cxn modelId="{8C1408CC-D3EB-4833-9C42-9C6109A1D7D1}" srcId="{083BC9FD-CEA9-424B-8214-3CCB977462BB}" destId="{CA729336-3633-49E2-81D6-5B51A7473802}" srcOrd="3" destOrd="0" parTransId="{73280C44-B1FB-4F52-954D-4391316CEA01}" sibTransId="{639CE470-44B5-42D0-BFDB-9759FB551B36}"/>
    <dgm:cxn modelId="{4191A3D4-7C21-400C-8DFE-AA767AEAFCE8}" type="presOf" srcId="{7F761317-AC94-4875-BCCE-D281201E5227}" destId="{872B6C39-CD6C-4605-80D8-9F6F2219DACB}" srcOrd="0" destOrd="0" presId="urn:microsoft.com/office/officeart/2005/8/layout/hList3"/>
    <dgm:cxn modelId="{9E8EE1A5-5FE3-4F10-80F6-AEA6D91BD11A}" type="presParOf" srcId="{10D5FB0F-FDD4-4AA4-B77F-5F32DBC0AE27}" destId="{3E7DEB1A-A489-4856-9879-22AEBEE6B6E7}" srcOrd="0" destOrd="0" presId="urn:microsoft.com/office/officeart/2005/8/layout/hList3"/>
    <dgm:cxn modelId="{A7A34C6F-15B5-4E99-8C63-F78E0498E75B}" type="presParOf" srcId="{10D5FB0F-FDD4-4AA4-B77F-5F32DBC0AE27}" destId="{0A2C0906-6E39-4717-883A-D2BAEAB979DB}" srcOrd="1" destOrd="0" presId="urn:microsoft.com/office/officeart/2005/8/layout/hList3"/>
    <dgm:cxn modelId="{217D2191-A681-495B-8224-45F37FA197E9}" type="presParOf" srcId="{0A2C0906-6E39-4717-883A-D2BAEAB979DB}" destId="{81622FE7-2BF2-4E04-AF1A-9236CF48D5DE}" srcOrd="0" destOrd="0" presId="urn:microsoft.com/office/officeart/2005/8/layout/hList3"/>
    <dgm:cxn modelId="{F50536EA-9DE1-4008-9D94-F2F6ACD94651}" type="presParOf" srcId="{0A2C0906-6E39-4717-883A-D2BAEAB979DB}" destId="{5C93C89A-4AD8-43BB-B356-677DE862D3E4}" srcOrd="1" destOrd="0" presId="urn:microsoft.com/office/officeart/2005/8/layout/hList3"/>
    <dgm:cxn modelId="{DF9198BC-03A2-419C-BAB5-09E14BB12ADB}" type="presParOf" srcId="{0A2C0906-6E39-4717-883A-D2BAEAB979DB}" destId="{872B6C39-CD6C-4605-80D8-9F6F2219DACB}" srcOrd="2" destOrd="0" presId="urn:microsoft.com/office/officeart/2005/8/layout/hList3"/>
    <dgm:cxn modelId="{7E007607-1355-4183-AB6E-5B31F470DBD0}" type="presParOf" srcId="{0A2C0906-6E39-4717-883A-D2BAEAB979DB}" destId="{D104CF6C-1735-4105-94FD-44491EA0E780}" srcOrd="3" destOrd="0" presId="urn:microsoft.com/office/officeart/2005/8/layout/hList3"/>
    <dgm:cxn modelId="{2FC7C316-788B-40AF-B277-AEBF14DCB9F0}" type="presParOf" srcId="{10D5FB0F-FDD4-4AA4-B77F-5F32DBC0AE27}" destId="{4D6C4588-6896-476A-8080-34774E94A9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CE9BFEC-1B34-40F4-A2E1-ADF47E3F86BA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3BC9FD-CEA9-424B-8214-3CCB977462BB}">
      <dgm:prSet phldrT="[Текст]"/>
      <dgm:spPr/>
      <dgm:t>
        <a:bodyPr/>
        <a:lstStyle/>
        <a:p>
          <a:r>
            <a:rPr lang="uk-UA" dirty="0"/>
            <a:t>Англійська мова 10-3</a:t>
          </a:r>
        </a:p>
        <a:p>
          <a:r>
            <a:rPr lang="uk-UA" dirty="0"/>
            <a:t>27 учнів</a:t>
          </a:r>
        </a:p>
      </dgm:t>
    </dgm:pt>
    <dgm:pt modelId="{DEA82FE2-1D04-4368-88C0-C6C1B017E444}" type="parTrans" cxnId="{4C76190E-113F-4928-8087-8FEBBECAB5F5}">
      <dgm:prSet/>
      <dgm:spPr/>
      <dgm:t>
        <a:bodyPr/>
        <a:lstStyle/>
        <a:p>
          <a:endParaRPr lang="uk-UA"/>
        </a:p>
      </dgm:t>
    </dgm:pt>
    <dgm:pt modelId="{55E242E2-D08B-4C88-B498-AAEFAEFCEB15}" type="sibTrans" cxnId="{4C76190E-113F-4928-8087-8FEBBECAB5F5}">
      <dgm:prSet/>
      <dgm:spPr/>
      <dgm:t>
        <a:bodyPr/>
        <a:lstStyle/>
        <a:p>
          <a:endParaRPr lang="uk-UA"/>
        </a:p>
      </dgm:t>
    </dgm:pt>
    <dgm:pt modelId="{BADDF12B-395C-4A7B-BF39-EF9851EBC631}">
      <dgm:prSet phldrT="[Текст]" custT="1"/>
      <dgm:spPr/>
      <dgm:t>
        <a:bodyPr/>
        <a:lstStyle/>
        <a:p>
          <a:r>
            <a:rPr lang="uk-UA" sz="1600" dirty="0"/>
            <a:t>10-12 балів</a:t>
          </a:r>
        </a:p>
        <a:p>
          <a:r>
            <a:rPr lang="uk-UA" sz="1600" dirty="0"/>
            <a:t>1 учень – 4%</a:t>
          </a:r>
        </a:p>
        <a:p>
          <a:r>
            <a:rPr lang="uk-UA" sz="1600" dirty="0"/>
            <a:t>Руденко </a:t>
          </a:r>
        </a:p>
      </dgm:t>
    </dgm:pt>
    <dgm:pt modelId="{1B5A6F0A-C330-4576-8BE3-B1DB8B26ECA4}" type="parTrans" cxnId="{B8D4B221-DDBE-4599-A515-6A47D8C2D60E}">
      <dgm:prSet/>
      <dgm:spPr/>
      <dgm:t>
        <a:bodyPr/>
        <a:lstStyle/>
        <a:p>
          <a:endParaRPr lang="uk-UA"/>
        </a:p>
      </dgm:t>
    </dgm:pt>
    <dgm:pt modelId="{D6DDF609-6F9E-4277-A97B-7993BE55D89C}" type="sibTrans" cxnId="{B8D4B221-DDBE-4599-A515-6A47D8C2D60E}">
      <dgm:prSet/>
      <dgm:spPr/>
      <dgm:t>
        <a:bodyPr/>
        <a:lstStyle/>
        <a:p>
          <a:endParaRPr lang="uk-UA"/>
        </a:p>
      </dgm:t>
    </dgm:pt>
    <dgm:pt modelId="{5B1611D7-2697-4AA2-80B0-D389B4E6EDAE}">
      <dgm:prSet phldrT="[Текст]" custT="1"/>
      <dgm:spPr/>
      <dgm:t>
        <a:bodyPr/>
        <a:lstStyle/>
        <a:p>
          <a:r>
            <a:rPr lang="uk-UA" sz="1600" dirty="0"/>
            <a:t>7-9 балів</a:t>
          </a:r>
        </a:p>
        <a:p>
          <a:r>
            <a:rPr lang="uk-UA" sz="1600" dirty="0"/>
            <a:t>3 учня</a:t>
          </a:r>
        </a:p>
        <a:p>
          <a:r>
            <a:rPr lang="uk-UA" sz="1600" dirty="0"/>
            <a:t>11%</a:t>
          </a:r>
        </a:p>
      </dgm:t>
    </dgm:pt>
    <dgm:pt modelId="{7C0915E2-A085-464B-9900-9DD4A6B781CE}" type="parTrans" cxnId="{B5BC69B4-53D8-446C-933B-D81CF3B91764}">
      <dgm:prSet/>
      <dgm:spPr/>
      <dgm:t>
        <a:bodyPr/>
        <a:lstStyle/>
        <a:p>
          <a:endParaRPr lang="uk-UA"/>
        </a:p>
      </dgm:t>
    </dgm:pt>
    <dgm:pt modelId="{BF1EA8D9-AE6B-47F5-826A-5FB39F739D0E}" type="sibTrans" cxnId="{B5BC69B4-53D8-446C-933B-D81CF3B91764}">
      <dgm:prSet/>
      <dgm:spPr/>
      <dgm:t>
        <a:bodyPr/>
        <a:lstStyle/>
        <a:p>
          <a:endParaRPr lang="uk-UA"/>
        </a:p>
      </dgm:t>
    </dgm:pt>
    <dgm:pt modelId="{7F761317-AC94-4875-BCCE-D281201E5227}">
      <dgm:prSet phldrT="[Текст]" custT="1"/>
      <dgm:spPr/>
      <dgm:t>
        <a:bodyPr/>
        <a:lstStyle/>
        <a:p>
          <a:r>
            <a:rPr lang="uk-UA" sz="1600" dirty="0"/>
            <a:t>4-6 балів</a:t>
          </a:r>
        </a:p>
        <a:p>
          <a:r>
            <a:rPr lang="uk-UA" sz="1600" dirty="0"/>
            <a:t>17 учнів</a:t>
          </a:r>
        </a:p>
        <a:p>
          <a:endParaRPr lang="uk-UA" sz="1600" dirty="0"/>
        </a:p>
        <a:p>
          <a:r>
            <a:rPr lang="uk-UA" sz="1600" dirty="0"/>
            <a:t>63%</a:t>
          </a:r>
        </a:p>
      </dgm:t>
    </dgm:pt>
    <dgm:pt modelId="{D89A24DD-E1E5-4281-B856-87F08998DE51}" type="parTrans" cxnId="{B5698901-CC91-4EE8-96C0-56390DF8139E}">
      <dgm:prSet/>
      <dgm:spPr/>
      <dgm:t>
        <a:bodyPr/>
        <a:lstStyle/>
        <a:p>
          <a:endParaRPr lang="uk-UA"/>
        </a:p>
      </dgm:t>
    </dgm:pt>
    <dgm:pt modelId="{930D4E7F-6221-43E2-835B-13F16F672219}" type="sibTrans" cxnId="{B5698901-CC91-4EE8-96C0-56390DF8139E}">
      <dgm:prSet/>
      <dgm:spPr/>
      <dgm:t>
        <a:bodyPr/>
        <a:lstStyle/>
        <a:p>
          <a:endParaRPr lang="uk-UA"/>
        </a:p>
      </dgm:t>
    </dgm:pt>
    <dgm:pt modelId="{CA729336-3633-49E2-81D6-5B51A7473802}">
      <dgm:prSet/>
      <dgm:spPr/>
      <dgm:t>
        <a:bodyPr/>
        <a:lstStyle/>
        <a:p>
          <a:endParaRPr lang="uk-UA"/>
        </a:p>
      </dgm:t>
    </dgm:pt>
    <dgm:pt modelId="{73280C44-B1FB-4F52-954D-4391316CEA01}" type="parTrans" cxnId="{8C1408CC-D3EB-4833-9C42-9C6109A1D7D1}">
      <dgm:prSet/>
      <dgm:spPr/>
      <dgm:t>
        <a:bodyPr/>
        <a:lstStyle/>
        <a:p>
          <a:endParaRPr lang="uk-UA"/>
        </a:p>
      </dgm:t>
    </dgm:pt>
    <dgm:pt modelId="{639CE470-44B5-42D0-BFDB-9759FB551B36}" type="sibTrans" cxnId="{8C1408CC-D3EB-4833-9C42-9C6109A1D7D1}">
      <dgm:prSet/>
      <dgm:spPr/>
      <dgm:t>
        <a:bodyPr/>
        <a:lstStyle/>
        <a:p>
          <a:endParaRPr lang="uk-UA"/>
        </a:p>
      </dgm:t>
    </dgm:pt>
    <dgm:pt modelId="{10D5FB0F-FDD4-4AA4-B77F-5F32DBC0AE27}" type="pres">
      <dgm:prSet presAssocID="{4CE9BFEC-1B34-40F4-A2E1-ADF47E3F86BA}" presName="composite" presStyleCnt="0">
        <dgm:presLayoutVars>
          <dgm:chMax val="1"/>
          <dgm:dir/>
          <dgm:resizeHandles val="exact"/>
        </dgm:presLayoutVars>
      </dgm:prSet>
      <dgm:spPr/>
    </dgm:pt>
    <dgm:pt modelId="{3E7DEB1A-A489-4856-9879-22AEBEE6B6E7}" type="pres">
      <dgm:prSet presAssocID="{083BC9FD-CEA9-424B-8214-3CCB977462BB}" presName="roof" presStyleLbl="dkBgShp" presStyleIdx="0" presStyleCnt="2"/>
      <dgm:spPr/>
    </dgm:pt>
    <dgm:pt modelId="{0A2C0906-6E39-4717-883A-D2BAEAB979DB}" type="pres">
      <dgm:prSet presAssocID="{083BC9FD-CEA9-424B-8214-3CCB977462BB}" presName="pillars" presStyleCnt="0"/>
      <dgm:spPr/>
    </dgm:pt>
    <dgm:pt modelId="{81622FE7-2BF2-4E04-AF1A-9236CF48D5DE}" type="pres">
      <dgm:prSet presAssocID="{083BC9FD-CEA9-424B-8214-3CCB977462BB}" presName="pillar1" presStyleLbl="node1" presStyleIdx="0" presStyleCnt="4">
        <dgm:presLayoutVars>
          <dgm:bulletEnabled val="1"/>
        </dgm:presLayoutVars>
      </dgm:prSet>
      <dgm:spPr/>
    </dgm:pt>
    <dgm:pt modelId="{5C93C89A-4AD8-43BB-B356-677DE862D3E4}" type="pres">
      <dgm:prSet presAssocID="{5B1611D7-2697-4AA2-80B0-D389B4E6EDAE}" presName="pillarX" presStyleLbl="node1" presStyleIdx="1" presStyleCnt="4">
        <dgm:presLayoutVars>
          <dgm:bulletEnabled val="1"/>
        </dgm:presLayoutVars>
      </dgm:prSet>
      <dgm:spPr/>
    </dgm:pt>
    <dgm:pt modelId="{872B6C39-CD6C-4605-80D8-9F6F2219DACB}" type="pres">
      <dgm:prSet presAssocID="{7F761317-AC94-4875-BCCE-D281201E5227}" presName="pillarX" presStyleLbl="node1" presStyleIdx="2" presStyleCnt="4">
        <dgm:presLayoutVars>
          <dgm:bulletEnabled val="1"/>
        </dgm:presLayoutVars>
      </dgm:prSet>
      <dgm:spPr/>
    </dgm:pt>
    <dgm:pt modelId="{D104CF6C-1735-4105-94FD-44491EA0E780}" type="pres">
      <dgm:prSet presAssocID="{CA729336-3633-49E2-81D6-5B51A7473802}" presName="pillarX" presStyleLbl="node1" presStyleIdx="3" presStyleCnt="4">
        <dgm:presLayoutVars>
          <dgm:bulletEnabled val="1"/>
        </dgm:presLayoutVars>
      </dgm:prSet>
      <dgm:spPr/>
    </dgm:pt>
    <dgm:pt modelId="{4D6C4588-6896-476A-8080-34774E94A9DE}" type="pres">
      <dgm:prSet presAssocID="{083BC9FD-CEA9-424B-8214-3CCB977462BB}" presName="base" presStyleLbl="dkBgShp" presStyleIdx="1" presStyleCnt="2"/>
      <dgm:spPr/>
    </dgm:pt>
  </dgm:ptLst>
  <dgm:cxnLst>
    <dgm:cxn modelId="{B5698901-CC91-4EE8-96C0-56390DF8139E}" srcId="{083BC9FD-CEA9-424B-8214-3CCB977462BB}" destId="{7F761317-AC94-4875-BCCE-D281201E5227}" srcOrd="2" destOrd="0" parTransId="{D89A24DD-E1E5-4281-B856-87F08998DE51}" sibTransId="{930D4E7F-6221-43E2-835B-13F16F672219}"/>
    <dgm:cxn modelId="{4C76190E-113F-4928-8087-8FEBBECAB5F5}" srcId="{4CE9BFEC-1B34-40F4-A2E1-ADF47E3F86BA}" destId="{083BC9FD-CEA9-424B-8214-3CCB977462BB}" srcOrd="0" destOrd="0" parTransId="{DEA82FE2-1D04-4368-88C0-C6C1B017E444}" sibTransId="{55E242E2-D08B-4C88-B498-AAEFAEFCEB15}"/>
    <dgm:cxn modelId="{B8D4B221-DDBE-4599-A515-6A47D8C2D60E}" srcId="{083BC9FD-CEA9-424B-8214-3CCB977462BB}" destId="{BADDF12B-395C-4A7B-BF39-EF9851EBC631}" srcOrd="0" destOrd="0" parTransId="{1B5A6F0A-C330-4576-8BE3-B1DB8B26ECA4}" sibTransId="{D6DDF609-6F9E-4277-A97B-7993BE55D89C}"/>
    <dgm:cxn modelId="{9509A562-B9E0-4A2E-9B35-541ED7BCCC2F}" type="presOf" srcId="{CA729336-3633-49E2-81D6-5B51A7473802}" destId="{D104CF6C-1735-4105-94FD-44491EA0E780}" srcOrd="0" destOrd="0" presId="urn:microsoft.com/office/officeart/2005/8/layout/hList3"/>
    <dgm:cxn modelId="{F8FC4F4D-2044-4134-BFEF-69489B6901B5}" type="presOf" srcId="{BADDF12B-395C-4A7B-BF39-EF9851EBC631}" destId="{81622FE7-2BF2-4E04-AF1A-9236CF48D5DE}" srcOrd="0" destOrd="0" presId="urn:microsoft.com/office/officeart/2005/8/layout/hList3"/>
    <dgm:cxn modelId="{B97C6F71-54AA-439B-8084-66B2929BF2D5}" type="presOf" srcId="{083BC9FD-CEA9-424B-8214-3CCB977462BB}" destId="{3E7DEB1A-A489-4856-9879-22AEBEE6B6E7}" srcOrd="0" destOrd="0" presId="urn:microsoft.com/office/officeart/2005/8/layout/hList3"/>
    <dgm:cxn modelId="{B5BC69B4-53D8-446C-933B-D81CF3B91764}" srcId="{083BC9FD-CEA9-424B-8214-3CCB977462BB}" destId="{5B1611D7-2697-4AA2-80B0-D389B4E6EDAE}" srcOrd="1" destOrd="0" parTransId="{7C0915E2-A085-464B-9900-9DD4A6B781CE}" sibTransId="{BF1EA8D9-AE6B-47F5-826A-5FB39F739D0E}"/>
    <dgm:cxn modelId="{C80306BF-BCA8-4836-96D0-F5863FD0BE45}" type="presOf" srcId="{4CE9BFEC-1B34-40F4-A2E1-ADF47E3F86BA}" destId="{10D5FB0F-FDD4-4AA4-B77F-5F32DBC0AE27}" srcOrd="0" destOrd="0" presId="urn:microsoft.com/office/officeart/2005/8/layout/hList3"/>
    <dgm:cxn modelId="{19DFDBC8-1EC9-4A6C-A578-223E1927CA8A}" type="presOf" srcId="{5B1611D7-2697-4AA2-80B0-D389B4E6EDAE}" destId="{5C93C89A-4AD8-43BB-B356-677DE862D3E4}" srcOrd="0" destOrd="0" presId="urn:microsoft.com/office/officeart/2005/8/layout/hList3"/>
    <dgm:cxn modelId="{8C1408CC-D3EB-4833-9C42-9C6109A1D7D1}" srcId="{083BC9FD-CEA9-424B-8214-3CCB977462BB}" destId="{CA729336-3633-49E2-81D6-5B51A7473802}" srcOrd="3" destOrd="0" parTransId="{73280C44-B1FB-4F52-954D-4391316CEA01}" sibTransId="{639CE470-44B5-42D0-BFDB-9759FB551B36}"/>
    <dgm:cxn modelId="{4191A3D4-7C21-400C-8DFE-AA767AEAFCE8}" type="presOf" srcId="{7F761317-AC94-4875-BCCE-D281201E5227}" destId="{872B6C39-CD6C-4605-80D8-9F6F2219DACB}" srcOrd="0" destOrd="0" presId="urn:microsoft.com/office/officeart/2005/8/layout/hList3"/>
    <dgm:cxn modelId="{9E8EE1A5-5FE3-4F10-80F6-AEA6D91BD11A}" type="presParOf" srcId="{10D5FB0F-FDD4-4AA4-B77F-5F32DBC0AE27}" destId="{3E7DEB1A-A489-4856-9879-22AEBEE6B6E7}" srcOrd="0" destOrd="0" presId="urn:microsoft.com/office/officeart/2005/8/layout/hList3"/>
    <dgm:cxn modelId="{A7A34C6F-15B5-4E99-8C63-F78E0498E75B}" type="presParOf" srcId="{10D5FB0F-FDD4-4AA4-B77F-5F32DBC0AE27}" destId="{0A2C0906-6E39-4717-883A-D2BAEAB979DB}" srcOrd="1" destOrd="0" presId="urn:microsoft.com/office/officeart/2005/8/layout/hList3"/>
    <dgm:cxn modelId="{217D2191-A681-495B-8224-45F37FA197E9}" type="presParOf" srcId="{0A2C0906-6E39-4717-883A-D2BAEAB979DB}" destId="{81622FE7-2BF2-4E04-AF1A-9236CF48D5DE}" srcOrd="0" destOrd="0" presId="urn:microsoft.com/office/officeart/2005/8/layout/hList3"/>
    <dgm:cxn modelId="{F50536EA-9DE1-4008-9D94-F2F6ACD94651}" type="presParOf" srcId="{0A2C0906-6E39-4717-883A-D2BAEAB979DB}" destId="{5C93C89A-4AD8-43BB-B356-677DE862D3E4}" srcOrd="1" destOrd="0" presId="urn:microsoft.com/office/officeart/2005/8/layout/hList3"/>
    <dgm:cxn modelId="{DF9198BC-03A2-419C-BAB5-09E14BB12ADB}" type="presParOf" srcId="{0A2C0906-6E39-4717-883A-D2BAEAB979DB}" destId="{872B6C39-CD6C-4605-80D8-9F6F2219DACB}" srcOrd="2" destOrd="0" presId="urn:microsoft.com/office/officeart/2005/8/layout/hList3"/>
    <dgm:cxn modelId="{7E007607-1355-4183-AB6E-5B31F470DBD0}" type="presParOf" srcId="{0A2C0906-6E39-4717-883A-D2BAEAB979DB}" destId="{D104CF6C-1735-4105-94FD-44491EA0E780}" srcOrd="3" destOrd="0" presId="urn:microsoft.com/office/officeart/2005/8/layout/hList3"/>
    <dgm:cxn modelId="{2FC7C316-788B-40AF-B277-AEBF14DCB9F0}" type="presParOf" srcId="{10D5FB0F-FDD4-4AA4-B77F-5F32DBC0AE27}" destId="{4D6C4588-6896-476A-8080-34774E94A9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CE9BFEC-1B34-40F4-A2E1-ADF47E3F86BA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3BC9FD-CEA9-424B-8214-3CCB977462BB}">
      <dgm:prSet phldrT="[Текст]"/>
      <dgm:spPr/>
      <dgm:t>
        <a:bodyPr/>
        <a:lstStyle/>
        <a:p>
          <a:r>
            <a:rPr lang="uk-UA" dirty="0"/>
            <a:t>Англійська мова 10-4</a:t>
          </a:r>
        </a:p>
        <a:p>
          <a:r>
            <a:rPr lang="uk-UA" dirty="0"/>
            <a:t>30 учнів</a:t>
          </a:r>
        </a:p>
      </dgm:t>
    </dgm:pt>
    <dgm:pt modelId="{DEA82FE2-1D04-4368-88C0-C6C1B017E444}" type="parTrans" cxnId="{4C76190E-113F-4928-8087-8FEBBECAB5F5}">
      <dgm:prSet/>
      <dgm:spPr/>
      <dgm:t>
        <a:bodyPr/>
        <a:lstStyle/>
        <a:p>
          <a:endParaRPr lang="uk-UA"/>
        </a:p>
      </dgm:t>
    </dgm:pt>
    <dgm:pt modelId="{55E242E2-D08B-4C88-B498-AAEFAEFCEB15}" type="sibTrans" cxnId="{4C76190E-113F-4928-8087-8FEBBECAB5F5}">
      <dgm:prSet/>
      <dgm:spPr/>
      <dgm:t>
        <a:bodyPr/>
        <a:lstStyle/>
        <a:p>
          <a:endParaRPr lang="uk-UA"/>
        </a:p>
      </dgm:t>
    </dgm:pt>
    <dgm:pt modelId="{BADDF12B-395C-4A7B-BF39-EF9851EBC631}">
      <dgm:prSet phldrT="[Текст]" custT="1"/>
      <dgm:spPr/>
      <dgm:t>
        <a:bodyPr/>
        <a:lstStyle/>
        <a:p>
          <a:r>
            <a:rPr lang="uk-UA" sz="1600" dirty="0"/>
            <a:t>10-12 балів</a:t>
          </a:r>
        </a:p>
        <a:p>
          <a:r>
            <a:rPr lang="uk-UA" sz="1600" dirty="0"/>
            <a:t>2 учні – 7%</a:t>
          </a:r>
        </a:p>
        <a:p>
          <a:r>
            <a:rPr lang="uk-UA" sz="1600" dirty="0"/>
            <a:t>Руденко </a:t>
          </a:r>
        </a:p>
      </dgm:t>
    </dgm:pt>
    <dgm:pt modelId="{1B5A6F0A-C330-4576-8BE3-B1DB8B26ECA4}" type="parTrans" cxnId="{B8D4B221-DDBE-4599-A515-6A47D8C2D60E}">
      <dgm:prSet/>
      <dgm:spPr/>
      <dgm:t>
        <a:bodyPr/>
        <a:lstStyle/>
        <a:p>
          <a:endParaRPr lang="uk-UA"/>
        </a:p>
      </dgm:t>
    </dgm:pt>
    <dgm:pt modelId="{D6DDF609-6F9E-4277-A97B-7993BE55D89C}" type="sibTrans" cxnId="{B8D4B221-DDBE-4599-A515-6A47D8C2D60E}">
      <dgm:prSet/>
      <dgm:spPr/>
      <dgm:t>
        <a:bodyPr/>
        <a:lstStyle/>
        <a:p>
          <a:endParaRPr lang="uk-UA"/>
        </a:p>
      </dgm:t>
    </dgm:pt>
    <dgm:pt modelId="{5B1611D7-2697-4AA2-80B0-D389B4E6EDAE}">
      <dgm:prSet phldrT="[Текст]" custT="1"/>
      <dgm:spPr/>
      <dgm:t>
        <a:bodyPr/>
        <a:lstStyle/>
        <a:p>
          <a:r>
            <a:rPr lang="uk-UA" sz="1600" dirty="0"/>
            <a:t>7-9 балів</a:t>
          </a:r>
        </a:p>
        <a:p>
          <a:r>
            <a:rPr lang="uk-UA" sz="1600" dirty="0"/>
            <a:t>8 учнів</a:t>
          </a:r>
        </a:p>
        <a:p>
          <a:r>
            <a:rPr lang="uk-UA" sz="1600" dirty="0"/>
            <a:t>27%</a:t>
          </a:r>
        </a:p>
      </dgm:t>
    </dgm:pt>
    <dgm:pt modelId="{7C0915E2-A085-464B-9900-9DD4A6B781CE}" type="parTrans" cxnId="{B5BC69B4-53D8-446C-933B-D81CF3B91764}">
      <dgm:prSet/>
      <dgm:spPr/>
      <dgm:t>
        <a:bodyPr/>
        <a:lstStyle/>
        <a:p>
          <a:endParaRPr lang="uk-UA"/>
        </a:p>
      </dgm:t>
    </dgm:pt>
    <dgm:pt modelId="{BF1EA8D9-AE6B-47F5-826A-5FB39F739D0E}" type="sibTrans" cxnId="{B5BC69B4-53D8-446C-933B-D81CF3B91764}">
      <dgm:prSet/>
      <dgm:spPr/>
      <dgm:t>
        <a:bodyPr/>
        <a:lstStyle/>
        <a:p>
          <a:endParaRPr lang="uk-UA"/>
        </a:p>
      </dgm:t>
    </dgm:pt>
    <dgm:pt modelId="{7F761317-AC94-4875-BCCE-D281201E5227}">
      <dgm:prSet phldrT="[Текст]" custT="1"/>
      <dgm:spPr/>
      <dgm:t>
        <a:bodyPr/>
        <a:lstStyle/>
        <a:p>
          <a:r>
            <a:rPr lang="uk-UA" sz="1600" dirty="0"/>
            <a:t>4-6 балів</a:t>
          </a:r>
        </a:p>
        <a:p>
          <a:r>
            <a:rPr lang="uk-UA" sz="1600" dirty="0"/>
            <a:t>18 учнів</a:t>
          </a:r>
        </a:p>
        <a:p>
          <a:endParaRPr lang="uk-UA" sz="1600" dirty="0"/>
        </a:p>
        <a:p>
          <a:r>
            <a:rPr lang="uk-UA" sz="1600" dirty="0"/>
            <a:t>59%</a:t>
          </a:r>
        </a:p>
      </dgm:t>
    </dgm:pt>
    <dgm:pt modelId="{D89A24DD-E1E5-4281-B856-87F08998DE51}" type="parTrans" cxnId="{B5698901-CC91-4EE8-96C0-56390DF8139E}">
      <dgm:prSet/>
      <dgm:spPr/>
      <dgm:t>
        <a:bodyPr/>
        <a:lstStyle/>
        <a:p>
          <a:endParaRPr lang="uk-UA"/>
        </a:p>
      </dgm:t>
    </dgm:pt>
    <dgm:pt modelId="{930D4E7F-6221-43E2-835B-13F16F672219}" type="sibTrans" cxnId="{B5698901-CC91-4EE8-96C0-56390DF8139E}">
      <dgm:prSet/>
      <dgm:spPr/>
      <dgm:t>
        <a:bodyPr/>
        <a:lstStyle/>
        <a:p>
          <a:endParaRPr lang="uk-UA"/>
        </a:p>
      </dgm:t>
    </dgm:pt>
    <dgm:pt modelId="{CA729336-3633-49E2-81D6-5B51A7473802}">
      <dgm:prSet/>
      <dgm:spPr/>
      <dgm:t>
        <a:bodyPr/>
        <a:lstStyle/>
        <a:p>
          <a:endParaRPr lang="uk-UA"/>
        </a:p>
      </dgm:t>
    </dgm:pt>
    <dgm:pt modelId="{73280C44-B1FB-4F52-954D-4391316CEA01}" type="parTrans" cxnId="{8C1408CC-D3EB-4833-9C42-9C6109A1D7D1}">
      <dgm:prSet/>
      <dgm:spPr/>
      <dgm:t>
        <a:bodyPr/>
        <a:lstStyle/>
        <a:p>
          <a:endParaRPr lang="uk-UA"/>
        </a:p>
      </dgm:t>
    </dgm:pt>
    <dgm:pt modelId="{639CE470-44B5-42D0-BFDB-9759FB551B36}" type="sibTrans" cxnId="{8C1408CC-D3EB-4833-9C42-9C6109A1D7D1}">
      <dgm:prSet/>
      <dgm:spPr/>
      <dgm:t>
        <a:bodyPr/>
        <a:lstStyle/>
        <a:p>
          <a:endParaRPr lang="uk-UA"/>
        </a:p>
      </dgm:t>
    </dgm:pt>
    <dgm:pt modelId="{10D5FB0F-FDD4-4AA4-B77F-5F32DBC0AE27}" type="pres">
      <dgm:prSet presAssocID="{4CE9BFEC-1B34-40F4-A2E1-ADF47E3F86BA}" presName="composite" presStyleCnt="0">
        <dgm:presLayoutVars>
          <dgm:chMax val="1"/>
          <dgm:dir/>
          <dgm:resizeHandles val="exact"/>
        </dgm:presLayoutVars>
      </dgm:prSet>
      <dgm:spPr/>
    </dgm:pt>
    <dgm:pt modelId="{3E7DEB1A-A489-4856-9879-22AEBEE6B6E7}" type="pres">
      <dgm:prSet presAssocID="{083BC9FD-CEA9-424B-8214-3CCB977462BB}" presName="roof" presStyleLbl="dkBgShp" presStyleIdx="0" presStyleCnt="2"/>
      <dgm:spPr/>
    </dgm:pt>
    <dgm:pt modelId="{0A2C0906-6E39-4717-883A-D2BAEAB979DB}" type="pres">
      <dgm:prSet presAssocID="{083BC9FD-CEA9-424B-8214-3CCB977462BB}" presName="pillars" presStyleCnt="0"/>
      <dgm:spPr/>
    </dgm:pt>
    <dgm:pt modelId="{81622FE7-2BF2-4E04-AF1A-9236CF48D5DE}" type="pres">
      <dgm:prSet presAssocID="{083BC9FD-CEA9-424B-8214-3CCB977462BB}" presName="pillar1" presStyleLbl="node1" presStyleIdx="0" presStyleCnt="4">
        <dgm:presLayoutVars>
          <dgm:bulletEnabled val="1"/>
        </dgm:presLayoutVars>
      </dgm:prSet>
      <dgm:spPr/>
    </dgm:pt>
    <dgm:pt modelId="{5C93C89A-4AD8-43BB-B356-677DE862D3E4}" type="pres">
      <dgm:prSet presAssocID="{5B1611D7-2697-4AA2-80B0-D389B4E6EDAE}" presName="pillarX" presStyleLbl="node1" presStyleIdx="1" presStyleCnt="4">
        <dgm:presLayoutVars>
          <dgm:bulletEnabled val="1"/>
        </dgm:presLayoutVars>
      </dgm:prSet>
      <dgm:spPr/>
    </dgm:pt>
    <dgm:pt modelId="{872B6C39-CD6C-4605-80D8-9F6F2219DACB}" type="pres">
      <dgm:prSet presAssocID="{7F761317-AC94-4875-BCCE-D281201E5227}" presName="pillarX" presStyleLbl="node1" presStyleIdx="2" presStyleCnt="4">
        <dgm:presLayoutVars>
          <dgm:bulletEnabled val="1"/>
        </dgm:presLayoutVars>
      </dgm:prSet>
      <dgm:spPr/>
    </dgm:pt>
    <dgm:pt modelId="{D104CF6C-1735-4105-94FD-44491EA0E780}" type="pres">
      <dgm:prSet presAssocID="{CA729336-3633-49E2-81D6-5B51A7473802}" presName="pillarX" presStyleLbl="node1" presStyleIdx="3" presStyleCnt="4">
        <dgm:presLayoutVars>
          <dgm:bulletEnabled val="1"/>
        </dgm:presLayoutVars>
      </dgm:prSet>
      <dgm:spPr/>
    </dgm:pt>
    <dgm:pt modelId="{4D6C4588-6896-476A-8080-34774E94A9DE}" type="pres">
      <dgm:prSet presAssocID="{083BC9FD-CEA9-424B-8214-3CCB977462BB}" presName="base" presStyleLbl="dkBgShp" presStyleIdx="1" presStyleCnt="2"/>
      <dgm:spPr/>
    </dgm:pt>
  </dgm:ptLst>
  <dgm:cxnLst>
    <dgm:cxn modelId="{B5698901-CC91-4EE8-96C0-56390DF8139E}" srcId="{083BC9FD-CEA9-424B-8214-3CCB977462BB}" destId="{7F761317-AC94-4875-BCCE-D281201E5227}" srcOrd="2" destOrd="0" parTransId="{D89A24DD-E1E5-4281-B856-87F08998DE51}" sibTransId="{930D4E7F-6221-43E2-835B-13F16F672219}"/>
    <dgm:cxn modelId="{4C76190E-113F-4928-8087-8FEBBECAB5F5}" srcId="{4CE9BFEC-1B34-40F4-A2E1-ADF47E3F86BA}" destId="{083BC9FD-CEA9-424B-8214-3CCB977462BB}" srcOrd="0" destOrd="0" parTransId="{DEA82FE2-1D04-4368-88C0-C6C1B017E444}" sibTransId="{55E242E2-D08B-4C88-B498-AAEFAEFCEB15}"/>
    <dgm:cxn modelId="{B8D4B221-DDBE-4599-A515-6A47D8C2D60E}" srcId="{083BC9FD-CEA9-424B-8214-3CCB977462BB}" destId="{BADDF12B-395C-4A7B-BF39-EF9851EBC631}" srcOrd="0" destOrd="0" parTransId="{1B5A6F0A-C330-4576-8BE3-B1DB8B26ECA4}" sibTransId="{D6DDF609-6F9E-4277-A97B-7993BE55D89C}"/>
    <dgm:cxn modelId="{9509A562-B9E0-4A2E-9B35-541ED7BCCC2F}" type="presOf" srcId="{CA729336-3633-49E2-81D6-5B51A7473802}" destId="{D104CF6C-1735-4105-94FD-44491EA0E780}" srcOrd="0" destOrd="0" presId="urn:microsoft.com/office/officeart/2005/8/layout/hList3"/>
    <dgm:cxn modelId="{F8FC4F4D-2044-4134-BFEF-69489B6901B5}" type="presOf" srcId="{BADDF12B-395C-4A7B-BF39-EF9851EBC631}" destId="{81622FE7-2BF2-4E04-AF1A-9236CF48D5DE}" srcOrd="0" destOrd="0" presId="urn:microsoft.com/office/officeart/2005/8/layout/hList3"/>
    <dgm:cxn modelId="{B97C6F71-54AA-439B-8084-66B2929BF2D5}" type="presOf" srcId="{083BC9FD-CEA9-424B-8214-3CCB977462BB}" destId="{3E7DEB1A-A489-4856-9879-22AEBEE6B6E7}" srcOrd="0" destOrd="0" presId="urn:microsoft.com/office/officeart/2005/8/layout/hList3"/>
    <dgm:cxn modelId="{B5BC69B4-53D8-446C-933B-D81CF3B91764}" srcId="{083BC9FD-CEA9-424B-8214-3CCB977462BB}" destId="{5B1611D7-2697-4AA2-80B0-D389B4E6EDAE}" srcOrd="1" destOrd="0" parTransId="{7C0915E2-A085-464B-9900-9DD4A6B781CE}" sibTransId="{BF1EA8D9-AE6B-47F5-826A-5FB39F739D0E}"/>
    <dgm:cxn modelId="{C80306BF-BCA8-4836-96D0-F5863FD0BE45}" type="presOf" srcId="{4CE9BFEC-1B34-40F4-A2E1-ADF47E3F86BA}" destId="{10D5FB0F-FDD4-4AA4-B77F-5F32DBC0AE27}" srcOrd="0" destOrd="0" presId="urn:microsoft.com/office/officeart/2005/8/layout/hList3"/>
    <dgm:cxn modelId="{19DFDBC8-1EC9-4A6C-A578-223E1927CA8A}" type="presOf" srcId="{5B1611D7-2697-4AA2-80B0-D389B4E6EDAE}" destId="{5C93C89A-4AD8-43BB-B356-677DE862D3E4}" srcOrd="0" destOrd="0" presId="urn:microsoft.com/office/officeart/2005/8/layout/hList3"/>
    <dgm:cxn modelId="{8C1408CC-D3EB-4833-9C42-9C6109A1D7D1}" srcId="{083BC9FD-CEA9-424B-8214-3CCB977462BB}" destId="{CA729336-3633-49E2-81D6-5B51A7473802}" srcOrd="3" destOrd="0" parTransId="{73280C44-B1FB-4F52-954D-4391316CEA01}" sibTransId="{639CE470-44B5-42D0-BFDB-9759FB551B36}"/>
    <dgm:cxn modelId="{4191A3D4-7C21-400C-8DFE-AA767AEAFCE8}" type="presOf" srcId="{7F761317-AC94-4875-BCCE-D281201E5227}" destId="{872B6C39-CD6C-4605-80D8-9F6F2219DACB}" srcOrd="0" destOrd="0" presId="urn:microsoft.com/office/officeart/2005/8/layout/hList3"/>
    <dgm:cxn modelId="{9E8EE1A5-5FE3-4F10-80F6-AEA6D91BD11A}" type="presParOf" srcId="{10D5FB0F-FDD4-4AA4-B77F-5F32DBC0AE27}" destId="{3E7DEB1A-A489-4856-9879-22AEBEE6B6E7}" srcOrd="0" destOrd="0" presId="urn:microsoft.com/office/officeart/2005/8/layout/hList3"/>
    <dgm:cxn modelId="{A7A34C6F-15B5-4E99-8C63-F78E0498E75B}" type="presParOf" srcId="{10D5FB0F-FDD4-4AA4-B77F-5F32DBC0AE27}" destId="{0A2C0906-6E39-4717-883A-D2BAEAB979DB}" srcOrd="1" destOrd="0" presId="urn:microsoft.com/office/officeart/2005/8/layout/hList3"/>
    <dgm:cxn modelId="{217D2191-A681-495B-8224-45F37FA197E9}" type="presParOf" srcId="{0A2C0906-6E39-4717-883A-D2BAEAB979DB}" destId="{81622FE7-2BF2-4E04-AF1A-9236CF48D5DE}" srcOrd="0" destOrd="0" presId="urn:microsoft.com/office/officeart/2005/8/layout/hList3"/>
    <dgm:cxn modelId="{F50536EA-9DE1-4008-9D94-F2F6ACD94651}" type="presParOf" srcId="{0A2C0906-6E39-4717-883A-D2BAEAB979DB}" destId="{5C93C89A-4AD8-43BB-B356-677DE862D3E4}" srcOrd="1" destOrd="0" presId="urn:microsoft.com/office/officeart/2005/8/layout/hList3"/>
    <dgm:cxn modelId="{DF9198BC-03A2-419C-BAB5-09E14BB12ADB}" type="presParOf" srcId="{0A2C0906-6E39-4717-883A-D2BAEAB979DB}" destId="{872B6C39-CD6C-4605-80D8-9F6F2219DACB}" srcOrd="2" destOrd="0" presId="urn:microsoft.com/office/officeart/2005/8/layout/hList3"/>
    <dgm:cxn modelId="{7E007607-1355-4183-AB6E-5B31F470DBD0}" type="presParOf" srcId="{0A2C0906-6E39-4717-883A-D2BAEAB979DB}" destId="{D104CF6C-1735-4105-94FD-44491EA0E780}" srcOrd="3" destOrd="0" presId="urn:microsoft.com/office/officeart/2005/8/layout/hList3"/>
    <dgm:cxn modelId="{2FC7C316-788B-40AF-B277-AEBF14DCB9F0}" type="presParOf" srcId="{10D5FB0F-FDD4-4AA4-B77F-5F32DBC0AE27}" destId="{4D6C4588-6896-476A-8080-34774E94A9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CE9BFEC-1B34-40F4-A2E1-ADF47E3F86BA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3BC9FD-CEA9-424B-8214-3CCB977462BB}">
      <dgm:prSet phldrT="[Текст]"/>
      <dgm:spPr/>
      <dgm:t>
        <a:bodyPr/>
        <a:lstStyle/>
        <a:p>
          <a:r>
            <a:rPr lang="uk-UA" dirty="0"/>
            <a:t>Англійська мова 10-ті</a:t>
          </a:r>
        </a:p>
        <a:p>
          <a:r>
            <a:rPr lang="uk-UA" dirty="0"/>
            <a:t>109 учнів</a:t>
          </a:r>
        </a:p>
      </dgm:t>
    </dgm:pt>
    <dgm:pt modelId="{DEA82FE2-1D04-4368-88C0-C6C1B017E444}" type="parTrans" cxnId="{4C76190E-113F-4928-8087-8FEBBECAB5F5}">
      <dgm:prSet/>
      <dgm:spPr/>
      <dgm:t>
        <a:bodyPr/>
        <a:lstStyle/>
        <a:p>
          <a:endParaRPr lang="uk-UA"/>
        </a:p>
      </dgm:t>
    </dgm:pt>
    <dgm:pt modelId="{55E242E2-D08B-4C88-B498-AAEFAEFCEB15}" type="sibTrans" cxnId="{4C76190E-113F-4928-8087-8FEBBECAB5F5}">
      <dgm:prSet/>
      <dgm:spPr/>
      <dgm:t>
        <a:bodyPr/>
        <a:lstStyle/>
        <a:p>
          <a:endParaRPr lang="uk-UA"/>
        </a:p>
      </dgm:t>
    </dgm:pt>
    <dgm:pt modelId="{BADDF12B-395C-4A7B-BF39-EF9851EBC631}">
      <dgm:prSet phldrT="[Текст]" custT="1"/>
      <dgm:spPr/>
      <dgm:t>
        <a:bodyPr/>
        <a:lstStyle/>
        <a:p>
          <a:r>
            <a:rPr lang="uk-UA" sz="2400" dirty="0"/>
            <a:t>Успішність</a:t>
          </a:r>
        </a:p>
        <a:p>
          <a:r>
            <a:rPr lang="uk-UA" sz="2400" dirty="0"/>
            <a:t>84%</a:t>
          </a:r>
        </a:p>
      </dgm:t>
    </dgm:pt>
    <dgm:pt modelId="{1B5A6F0A-C330-4576-8BE3-B1DB8B26ECA4}" type="parTrans" cxnId="{B8D4B221-DDBE-4599-A515-6A47D8C2D60E}">
      <dgm:prSet/>
      <dgm:spPr/>
      <dgm:t>
        <a:bodyPr/>
        <a:lstStyle/>
        <a:p>
          <a:endParaRPr lang="uk-UA"/>
        </a:p>
      </dgm:t>
    </dgm:pt>
    <dgm:pt modelId="{D6DDF609-6F9E-4277-A97B-7993BE55D89C}" type="sibTrans" cxnId="{B8D4B221-DDBE-4599-A515-6A47D8C2D60E}">
      <dgm:prSet/>
      <dgm:spPr/>
      <dgm:t>
        <a:bodyPr/>
        <a:lstStyle/>
        <a:p>
          <a:endParaRPr lang="uk-UA"/>
        </a:p>
      </dgm:t>
    </dgm:pt>
    <dgm:pt modelId="{5B1611D7-2697-4AA2-80B0-D389B4E6EDAE}">
      <dgm:prSet phldrT="[Текст]" custT="1"/>
      <dgm:spPr/>
      <dgm:t>
        <a:bodyPr/>
        <a:lstStyle/>
        <a:p>
          <a:r>
            <a:rPr lang="uk-UA" sz="2400" dirty="0"/>
            <a:t>Якість</a:t>
          </a:r>
        </a:p>
        <a:p>
          <a:r>
            <a:rPr lang="uk-UA" sz="2400" dirty="0"/>
            <a:t>32%</a:t>
          </a:r>
        </a:p>
      </dgm:t>
    </dgm:pt>
    <dgm:pt modelId="{7C0915E2-A085-464B-9900-9DD4A6B781CE}" type="parTrans" cxnId="{B5BC69B4-53D8-446C-933B-D81CF3B91764}">
      <dgm:prSet/>
      <dgm:spPr/>
      <dgm:t>
        <a:bodyPr/>
        <a:lstStyle/>
        <a:p>
          <a:endParaRPr lang="uk-UA"/>
        </a:p>
      </dgm:t>
    </dgm:pt>
    <dgm:pt modelId="{BF1EA8D9-AE6B-47F5-826A-5FB39F739D0E}" type="sibTrans" cxnId="{B5BC69B4-53D8-446C-933B-D81CF3B91764}">
      <dgm:prSet/>
      <dgm:spPr/>
      <dgm:t>
        <a:bodyPr/>
        <a:lstStyle/>
        <a:p>
          <a:endParaRPr lang="uk-UA"/>
        </a:p>
      </dgm:t>
    </dgm:pt>
    <dgm:pt modelId="{7F761317-AC94-4875-BCCE-D281201E5227}">
      <dgm:prSet phldrT="[Текст]" custT="1"/>
      <dgm:spPr/>
      <dgm:t>
        <a:bodyPr/>
        <a:lstStyle/>
        <a:p>
          <a:r>
            <a:rPr lang="uk-UA" sz="2400" dirty="0"/>
            <a:t>Високий бал</a:t>
          </a:r>
        </a:p>
        <a:p>
          <a:r>
            <a:rPr lang="uk-UA" sz="2400" dirty="0"/>
            <a:t>10%</a:t>
          </a:r>
        </a:p>
      </dgm:t>
    </dgm:pt>
    <dgm:pt modelId="{D89A24DD-E1E5-4281-B856-87F08998DE51}" type="parTrans" cxnId="{B5698901-CC91-4EE8-96C0-56390DF8139E}">
      <dgm:prSet/>
      <dgm:spPr/>
      <dgm:t>
        <a:bodyPr/>
        <a:lstStyle/>
        <a:p>
          <a:endParaRPr lang="uk-UA"/>
        </a:p>
      </dgm:t>
    </dgm:pt>
    <dgm:pt modelId="{930D4E7F-6221-43E2-835B-13F16F672219}" type="sibTrans" cxnId="{B5698901-CC91-4EE8-96C0-56390DF8139E}">
      <dgm:prSet/>
      <dgm:spPr/>
      <dgm:t>
        <a:bodyPr/>
        <a:lstStyle/>
        <a:p>
          <a:endParaRPr lang="uk-UA"/>
        </a:p>
      </dgm:t>
    </dgm:pt>
    <dgm:pt modelId="{10D5FB0F-FDD4-4AA4-B77F-5F32DBC0AE27}" type="pres">
      <dgm:prSet presAssocID="{4CE9BFEC-1B34-40F4-A2E1-ADF47E3F86BA}" presName="composite" presStyleCnt="0">
        <dgm:presLayoutVars>
          <dgm:chMax val="1"/>
          <dgm:dir/>
          <dgm:resizeHandles val="exact"/>
        </dgm:presLayoutVars>
      </dgm:prSet>
      <dgm:spPr/>
    </dgm:pt>
    <dgm:pt modelId="{3E7DEB1A-A489-4856-9879-22AEBEE6B6E7}" type="pres">
      <dgm:prSet presAssocID="{083BC9FD-CEA9-424B-8214-3CCB977462BB}" presName="roof" presStyleLbl="dkBgShp" presStyleIdx="0" presStyleCnt="2"/>
      <dgm:spPr/>
    </dgm:pt>
    <dgm:pt modelId="{0A2C0906-6E39-4717-883A-D2BAEAB979DB}" type="pres">
      <dgm:prSet presAssocID="{083BC9FD-CEA9-424B-8214-3CCB977462BB}" presName="pillars" presStyleCnt="0"/>
      <dgm:spPr/>
    </dgm:pt>
    <dgm:pt modelId="{81622FE7-2BF2-4E04-AF1A-9236CF48D5DE}" type="pres">
      <dgm:prSet presAssocID="{083BC9FD-CEA9-424B-8214-3CCB977462BB}" presName="pillar1" presStyleLbl="node1" presStyleIdx="0" presStyleCnt="3">
        <dgm:presLayoutVars>
          <dgm:bulletEnabled val="1"/>
        </dgm:presLayoutVars>
      </dgm:prSet>
      <dgm:spPr/>
    </dgm:pt>
    <dgm:pt modelId="{5C93C89A-4AD8-43BB-B356-677DE862D3E4}" type="pres">
      <dgm:prSet presAssocID="{5B1611D7-2697-4AA2-80B0-D389B4E6EDAE}" presName="pillarX" presStyleLbl="node1" presStyleIdx="1" presStyleCnt="3">
        <dgm:presLayoutVars>
          <dgm:bulletEnabled val="1"/>
        </dgm:presLayoutVars>
      </dgm:prSet>
      <dgm:spPr/>
    </dgm:pt>
    <dgm:pt modelId="{872B6C39-CD6C-4605-80D8-9F6F2219DACB}" type="pres">
      <dgm:prSet presAssocID="{7F761317-AC94-4875-BCCE-D281201E5227}" presName="pillarX" presStyleLbl="node1" presStyleIdx="2" presStyleCnt="3">
        <dgm:presLayoutVars>
          <dgm:bulletEnabled val="1"/>
        </dgm:presLayoutVars>
      </dgm:prSet>
      <dgm:spPr/>
    </dgm:pt>
    <dgm:pt modelId="{4D6C4588-6896-476A-8080-34774E94A9DE}" type="pres">
      <dgm:prSet presAssocID="{083BC9FD-CEA9-424B-8214-3CCB977462BB}" presName="base" presStyleLbl="dkBgShp" presStyleIdx="1" presStyleCnt="2"/>
      <dgm:spPr/>
    </dgm:pt>
  </dgm:ptLst>
  <dgm:cxnLst>
    <dgm:cxn modelId="{B5698901-CC91-4EE8-96C0-56390DF8139E}" srcId="{083BC9FD-CEA9-424B-8214-3CCB977462BB}" destId="{7F761317-AC94-4875-BCCE-D281201E5227}" srcOrd="2" destOrd="0" parTransId="{D89A24DD-E1E5-4281-B856-87F08998DE51}" sibTransId="{930D4E7F-6221-43E2-835B-13F16F672219}"/>
    <dgm:cxn modelId="{4C76190E-113F-4928-8087-8FEBBECAB5F5}" srcId="{4CE9BFEC-1B34-40F4-A2E1-ADF47E3F86BA}" destId="{083BC9FD-CEA9-424B-8214-3CCB977462BB}" srcOrd="0" destOrd="0" parTransId="{DEA82FE2-1D04-4368-88C0-C6C1B017E444}" sibTransId="{55E242E2-D08B-4C88-B498-AAEFAEFCEB15}"/>
    <dgm:cxn modelId="{B8D4B221-DDBE-4599-A515-6A47D8C2D60E}" srcId="{083BC9FD-CEA9-424B-8214-3CCB977462BB}" destId="{BADDF12B-395C-4A7B-BF39-EF9851EBC631}" srcOrd="0" destOrd="0" parTransId="{1B5A6F0A-C330-4576-8BE3-B1DB8B26ECA4}" sibTransId="{D6DDF609-6F9E-4277-A97B-7993BE55D89C}"/>
    <dgm:cxn modelId="{F8FC4F4D-2044-4134-BFEF-69489B6901B5}" type="presOf" srcId="{BADDF12B-395C-4A7B-BF39-EF9851EBC631}" destId="{81622FE7-2BF2-4E04-AF1A-9236CF48D5DE}" srcOrd="0" destOrd="0" presId="urn:microsoft.com/office/officeart/2005/8/layout/hList3"/>
    <dgm:cxn modelId="{B97C6F71-54AA-439B-8084-66B2929BF2D5}" type="presOf" srcId="{083BC9FD-CEA9-424B-8214-3CCB977462BB}" destId="{3E7DEB1A-A489-4856-9879-22AEBEE6B6E7}" srcOrd="0" destOrd="0" presId="urn:microsoft.com/office/officeart/2005/8/layout/hList3"/>
    <dgm:cxn modelId="{B5BC69B4-53D8-446C-933B-D81CF3B91764}" srcId="{083BC9FD-CEA9-424B-8214-3CCB977462BB}" destId="{5B1611D7-2697-4AA2-80B0-D389B4E6EDAE}" srcOrd="1" destOrd="0" parTransId="{7C0915E2-A085-464B-9900-9DD4A6B781CE}" sibTransId="{BF1EA8D9-AE6B-47F5-826A-5FB39F739D0E}"/>
    <dgm:cxn modelId="{C80306BF-BCA8-4836-96D0-F5863FD0BE45}" type="presOf" srcId="{4CE9BFEC-1B34-40F4-A2E1-ADF47E3F86BA}" destId="{10D5FB0F-FDD4-4AA4-B77F-5F32DBC0AE27}" srcOrd="0" destOrd="0" presId="urn:microsoft.com/office/officeart/2005/8/layout/hList3"/>
    <dgm:cxn modelId="{19DFDBC8-1EC9-4A6C-A578-223E1927CA8A}" type="presOf" srcId="{5B1611D7-2697-4AA2-80B0-D389B4E6EDAE}" destId="{5C93C89A-4AD8-43BB-B356-677DE862D3E4}" srcOrd="0" destOrd="0" presId="urn:microsoft.com/office/officeart/2005/8/layout/hList3"/>
    <dgm:cxn modelId="{4191A3D4-7C21-400C-8DFE-AA767AEAFCE8}" type="presOf" srcId="{7F761317-AC94-4875-BCCE-D281201E5227}" destId="{872B6C39-CD6C-4605-80D8-9F6F2219DACB}" srcOrd="0" destOrd="0" presId="urn:microsoft.com/office/officeart/2005/8/layout/hList3"/>
    <dgm:cxn modelId="{9E8EE1A5-5FE3-4F10-80F6-AEA6D91BD11A}" type="presParOf" srcId="{10D5FB0F-FDD4-4AA4-B77F-5F32DBC0AE27}" destId="{3E7DEB1A-A489-4856-9879-22AEBEE6B6E7}" srcOrd="0" destOrd="0" presId="urn:microsoft.com/office/officeart/2005/8/layout/hList3"/>
    <dgm:cxn modelId="{A7A34C6F-15B5-4E99-8C63-F78E0498E75B}" type="presParOf" srcId="{10D5FB0F-FDD4-4AA4-B77F-5F32DBC0AE27}" destId="{0A2C0906-6E39-4717-883A-D2BAEAB979DB}" srcOrd="1" destOrd="0" presId="urn:microsoft.com/office/officeart/2005/8/layout/hList3"/>
    <dgm:cxn modelId="{217D2191-A681-495B-8224-45F37FA197E9}" type="presParOf" srcId="{0A2C0906-6E39-4717-883A-D2BAEAB979DB}" destId="{81622FE7-2BF2-4E04-AF1A-9236CF48D5DE}" srcOrd="0" destOrd="0" presId="urn:microsoft.com/office/officeart/2005/8/layout/hList3"/>
    <dgm:cxn modelId="{F50536EA-9DE1-4008-9D94-F2F6ACD94651}" type="presParOf" srcId="{0A2C0906-6E39-4717-883A-D2BAEAB979DB}" destId="{5C93C89A-4AD8-43BB-B356-677DE862D3E4}" srcOrd="1" destOrd="0" presId="urn:microsoft.com/office/officeart/2005/8/layout/hList3"/>
    <dgm:cxn modelId="{DF9198BC-03A2-419C-BAB5-09E14BB12ADB}" type="presParOf" srcId="{0A2C0906-6E39-4717-883A-D2BAEAB979DB}" destId="{872B6C39-CD6C-4605-80D8-9F6F2219DACB}" srcOrd="2" destOrd="0" presId="urn:microsoft.com/office/officeart/2005/8/layout/hList3"/>
    <dgm:cxn modelId="{2FC7C316-788B-40AF-B277-AEBF14DCB9F0}" type="presParOf" srcId="{10D5FB0F-FDD4-4AA4-B77F-5F32DBC0AE27}" destId="{4D6C4588-6896-476A-8080-34774E94A9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CE9BFEC-1B34-40F4-A2E1-ADF47E3F86BA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3BC9FD-CEA9-424B-8214-3CCB977462BB}">
      <dgm:prSet phldrT="[Текст]"/>
      <dgm:spPr/>
      <dgm:t>
        <a:bodyPr/>
        <a:lstStyle/>
        <a:p>
          <a:r>
            <a:rPr lang="uk-UA" dirty="0"/>
            <a:t>Мають з усіх предметів</a:t>
          </a:r>
        </a:p>
      </dgm:t>
    </dgm:pt>
    <dgm:pt modelId="{DEA82FE2-1D04-4368-88C0-C6C1B017E444}" type="parTrans" cxnId="{4C76190E-113F-4928-8087-8FEBBECAB5F5}">
      <dgm:prSet/>
      <dgm:spPr/>
      <dgm:t>
        <a:bodyPr/>
        <a:lstStyle/>
        <a:p>
          <a:endParaRPr lang="uk-UA"/>
        </a:p>
      </dgm:t>
    </dgm:pt>
    <dgm:pt modelId="{55E242E2-D08B-4C88-B498-AAEFAEFCEB15}" type="sibTrans" cxnId="{4C76190E-113F-4928-8087-8FEBBECAB5F5}">
      <dgm:prSet/>
      <dgm:spPr/>
      <dgm:t>
        <a:bodyPr/>
        <a:lstStyle/>
        <a:p>
          <a:endParaRPr lang="uk-UA"/>
        </a:p>
      </dgm:t>
    </dgm:pt>
    <dgm:pt modelId="{BADDF12B-395C-4A7B-BF39-EF9851EBC631}">
      <dgm:prSet phldrT="[Текст]" custT="1"/>
      <dgm:spPr/>
      <dgm:t>
        <a:bodyPr/>
        <a:lstStyle/>
        <a:p>
          <a:r>
            <a:rPr lang="uk-UA" sz="2400" dirty="0"/>
            <a:t>Високі бали</a:t>
          </a:r>
        </a:p>
        <a:p>
          <a:r>
            <a:rPr lang="uk-UA" sz="2400" dirty="0"/>
            <a:t>Шевченко  10-2</a:t>
          </a:r>
        </a:p>
        <a:p>
          <a:r>
            <a:rPr lang="uk-UA" sz="2400" dirty="0"/>
            <a:t>Руденко  10-3</a:t>
          </a:r>
        </a:p>
        <a:p>
          <a:r>
            <a:rPr lang="uk-UA" sz="2400" dirty="0"/>
            <a:t>Власенко  10-4</a:t>
          </a:r>
        </a:p>
        <a:p>
          <a:r>
            <a:rPr lang="uk-UA" sz="2400" dirty="0"/>
            <a:t>Тарасова 10-4</a:t>
          </a:r>
        </a:p>
        <a:p>
          <a:endParaRPr lang="uk-UA" sz="2400" dirty="0"/>
        </a:p>
        <a:p>
          <a:endParaRPr lang="uk-UA" sz="2400" dirty="0"/>
        </a:p>
      </dgm:t>
    </dgm:pt>
    <dgm:pt modelId="{1B5A6F0A-C330-4576-8BE3-B1DB8B26ECA4}" type="parTrans" cxnId="{B8D4B221-DDBE-4599-A515-6A47D8C2D60E}">
      <dgm:prSet/>
      <dgm:spPr/>
      <dgm:t>
        <a:bodyPr/>
        <a:lstStyle/>
        <a:p>
          <a:endParaRPr lang="uk-UA"/>
        </a:p>
      </dgm:t>
    </dgm:pt>
    <dgm:pt modelId="{D6DDF609-6F9E-4277-A97B-7993BE55D89C}" type="sibTrans" cxnId="{B8D4B221-DDBE-4599-A515-6A47D8C2D60E}">
      <dgm:prSet/>
      <dgm:spPr/>
      <dgm:t>
        <a:bodyPr/>
        <a:lstStyle/>
        <a:p>
          <a:endParaRPr lang="uk-UA"/>
        </a:p>
      </dgm:t>
    </dgm:pt>
    <dgm:pt modelId="{5B1611D7-2697-4AA2-80B0-D389B4E6EDAE}">
      <dgm:prSet phldrT="[Текст]" custT="1"/>
      <dgm:spPr/>
      <dgm:t>
        <a:bodyPr/>
        <a:lstStyle/>
        <a:p>
          <a:r>
            <a:rPr lang="uk-UA" sz="2400" dirty="0"/>
            <a:t>Дві двійки</a:t>
          </a:r>
        </a:p>
        <a:p>
          <a:r>
            <a:rPr lang="uk-UA" sz="2400" dirty="0"/>
            <a:t>0 учнів</a:t>
          </a:r>
        </a:p>
        <a:p>
          <a:endParaRPr lang="uk-UA" sz="2400" dirty="0"/>
        </a:p>
        <a:p>
          <a:endParaRPr lang="uk-UA" sz="2400" dirty="0"/>
        </a:p>
      </dgm:t>
    </dgm:pt>
    <dgm:pt modelId="{7C0915E2-A085-464B-9900-9DD4A6B781CE}" type="parTrans" cxnId="{B5BC69B4-53D8-446C-933B-D81CF3B91764}">
      <dgm:prSet/>
      <dgm:spPr/>
      <dgm:t>
        <a:bodyPr/>
        <a:lstStyle/>
        <a:p>
          <a:endParaRPr lang="uk-UA"/>
        </a:p>
      </dgm:t>
    </dgm:pt>
    <dgm:pt modelId="{BF1EA8D9-AE6B-47F5-826A-5FB39F739D0E}" type="sibTrans" cxnId="{B5BC69B4-53D8-446C-933B-D81CF3B91764}">
      <dgm:prSet/>
      <dgm:spPr/>
      <dgm:t>
        <a:bodyPr/>
        <a:lstStyle/>
        <a:p>
          <a:endParaRPr lang="uk-UA"/>
        </a:p>
      </dgm:t>
    </dgm:pt>
    <dgm:pt modelId="{10D5FB0F-FDD4-4AA4-B77F-5F32DBC0AE27}" type="pres">
      <dgm:prSet presAssocID="{4CE9BFEC-1B34-40F4-A2E1-ADF47E3F86BA}" presName="composite" presStyleCnt="0">
        <dgm:presLayoutVars>
          <dgm:chMax val="1"/>
          <dgm:dir/>
          <dgm:resizeHandles val="exact"/>
        </dgm:presLayoutVars>
      </dgm:prSet>
      <dgm:spPr/>
    </dgm:pt>
    <dgm:pt modelId="{3E7DEB1A-A489-4856-9879-22AEBEE6B6E7}" type="pres">
      <dgm:prSet presAssocID="{083BC9FD-CEA9-424B-8214-3CCB977462BB}" presName="roof" presStyleLbl="dkBgShp" presStyleIdx="0" presStyleCnt="2"/>
      <dgm:spPr/>
    </dgm:pt>
    <dgm:pt modelId="{0A2C0906-6E39-4717-883A-D2BAEAB979DB}" type="pres">
      <dgm:prSet presAssocID="{083BC9FD-CEA9-424B-8214-3CCB977462BB}" presName="pillars" presStyleCnt="0"/>
      <dgm:spPr/>
    </dgm:pt>
    <dgm:pt modelId="{81622FE7-2BF2-4E04-AF1A-9236CF48D5DE}" type="pres">
      <dgm:prSet presAssocID="{083BC9FD-CEA9-424B-8214-3CCB977462BB}" presName="pillar1" presStyleLbl="node1" presStyleIdx="0" presStyleCnt="2">
        <dgm:presLayoutVars>
          <dgm:bulletEnabled val="1"/>
        </dgm:presLayoutVars>
      </dgm:prSet>
      <dgm:spPr/>
    </dgm:pt>
    <dgm:pt modelId="{5C93C89A-4AD8-43BB-B356-677DE862D3E4}" type="pres">
      <dgm:prSet presAssocID="{5B1611D7-2697-4AA2-80B0-D389B4E6EDAE}" presName="pillarX" presStyleLbl="node1" presStyleIdx="1" presStyleCnt="2">
        <dgm:presLayoutVars>
          <dgm:bulletEnabled val="1"/>
        </dgm:presLayoutVars>
      </dgm:prSet>
      <dgm:spPr/>
    </dgm:pt>
    <dgm:pt modelId="{4D6C4588-6896-476A-8080-34774E94A9DE}" type="pres">
      <dgm:prSet presAssocID="{083BC9FD-CEA9-424B-8214-3CCB977462BB}" presName="base" presStyleLbl="dkBgShp" presStyleIdx="1" presStyleCnt="2"/>
      <dgm:spPr/>
    </dgm:pt>
  </dgm:ptLst>
  <dgm:cxnLst>
    <dgm:cxn modelId="{4C76190E-113F-4928-8087-8FEBBECAB5F5}" srcId="{4CE9BFEC-1B34-40F4-A2E1-ADF47E3F86BA}" destId="{083BC9FD-CEA9-424B-8214-3CCB977462BB}" srcOrd="0" destOrd="0" parTransId="{DEA82FE2-1D04-4368-88C0-C6C1B017E444}" sibTransId="{55E242E2-D08B-4C88-B498-AAEFAEFCEB15}"/>
    <dgm:cxn modelId="{B8D4B221-DDBE-4599-A515-6A47D8C2D60E}" srcId="{083BC9FD-CEA9-424B-8214-3CCB977462BB}" destId="{BADDF12B-395C-4A7B-BF39-EF9851EBC631}" srcOrd="0" destOrd="0" parTransId="{1B5A6F0A-C330-4576-8BE3-B1DB8B26ECA4}" sibTransId="{D6DDF609-6F9E-4277-A97B-7993BE55D89C}"/>
    <dgm:cxn modelId="{F8FC4F4D-2044-4134-BFEF-69489B6901B5}" type="presOf" srcId="{BADDF12B-395C-4A7B-BF39-EF9851EBC631}" destId="{81622FE7-2BF2-4E04-AF1A-9236CF48D5DE}" srcOrd="0" destOrd="0" presId="urn:microsoft.com/office/officeart/2005/8/layout/hList3"/>
    <dgm:cxn modelId="{B97C6F71-54AA-439B-8084-66B2929BF2D5}" type="presOf" srcId="{083BC9FD-CEA9-424B-8214-3CCB977462BB}" destId="{3E7DEB1A-A489-4856-9879-22AEBEE6B6E7}" srcOrd="0" destOrd="0" presId="urn:microsoft.com/office/officeart/2005/8/layout/hList3"/>
    <dgm:cxn modelId="{B5BC69B4-53D8-446C-933B-D81CF3B91764}" srcId="{083BC9FD-CEA9-424B-8214-3CCB977462BB}" destId="{5B1611D7-2697-4AA2-80B0-D389B4E6EDAE}" srcOrd="1" destOrd="0" parTransId="{7C0915E2-A085-464B-9900-9DD4A6B781CE}" sibTransId="{BF1EA8D9-AE6B-47F5-826A-5FB39F739D0E}"/>
    <dgm:cxn modelId="{C80306BF-BCA8-4836-96D0-F5863FD0BE45}" type="presOf" srcId="{4CE9BFEC-1B34-40F4-A2E1-ADF47E3F86BA}" destId="{10D5FB0F-FDD4-4AA4-B77F-5F32DBC0AE27}" srcOrd="0" destOrd="0" presId="urn:microsoft.com/office/officeart/2005/8/layout/hList3"/>
    <dgm:cxn modelId="{19DFDBC8-1EC9-4A6C-A578-223E1927CA8A}" type="presOf" srcId="{5B1611D7-2697-4AA2-80B0-D389B4E6EDAE}" destId="{5C93C89A-4AD8-43BB-B356-677DE862D3E4}" srcOrd="0" destOrd="0" presId="urn:microsoft.com/office/officeart/2005/8/layout/hList3"/>
    <dgm:cxn modelId="{9E8EE1A5-5FE3-4F10-80F6-AEA6D91BD11A}" type="presParOf" srcId="{10D5FB0F-FDD4-4AA4-B77F-5F32DBC0AE27}" destId="{3E7DEB1A-A489-4856-9879-22AEBEE6B6E7}" srcOrd="0" destOrd="0" presId="urn:microsoft.com/office/officeart/2005/8/layout/hList3"/>
    <dgm:cxn modelId="{A7A34C6F-15B5-4E99-8C63-F78E0498E75B}" type="presParOf" srcId="{10D5FB0F-FDD4-4AA4-B77F-5F32DBC0AE27}" destId="{0A2C0906-6E39-4717-883A-D2BAEAB979DB}" srcOrd="1" destOrd="0" presId="urn:microsoft.com/office/officeart/2005/8/layout/hList3"/>
    <dgm:cxn modelId="{217D2191-A681-495B-8224-45F37FA197E9}" type="presParOf" srcId="{0A2C0906-6E39-4717-883A-D2BAEAB979DB}" destId="{81622FE7-2BF2-4E04-AF1A-9236CF48D5DE}" srcOrd="0" destOrd="0" presId="urn:microsoft.com/office/officeart/2005/8/layout/hList3"/>
    <dgm:cxn modelId="{F50536EA-9DE1-4008-9D94-F2F6ACD94651}" type="presParOf" srcId="{0A2C0906-6E39-4717-883A-D2BAEAB979DB}" destId="{5C93C89A-4AD8-43BB-B356-677DE862D3E4}" srcOrd="1" destOrd="0" presId="urn:microsoft.com/office/officeart/2005/8/layout/hList3"/>
    <dgm:cxn modelId="{2FC7C316-788B-40AF-B277-AEBF14DCB9F0}" type="presParOf" srcId="{10D5FB0F-FDD4-4AA4-B77F-5F32DBC0AE27}" destId="{4D6C4588-6896-476A-8080-34774E94A9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D3AD0B90-7BE9-4EBC-BD09-FEB34B24718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E3FEB1-A8D8-4DEB-BCCB-38669ED39BE8}">
      <dgm:prSet phldrT="[Текст]"/>
      <dgm:spPr/>
      <dgm:t>
        <a:bodyPr/>
        <a:lstStyle/>
        <a:p>
          <a:pPr algn="ctr"/>
          <a:r>
            <a:rPr lang="uk-UA" dirty="0"/>
            <a:t>Ліцеїст року</a:t>
          </a:r>
          <a:endParaRPr lang="ru-RU" dirty="0"/>
        </a:p>
      </dgm:t>
    </dgm:pt>
    <dgm:pt modelId="{FD7EF708-5A13-4EA7-BF7C-C7FEABFD42FD}" type="parTrans" cxnId="{00EFB6B4-239E-4C0C-AD18-939CC7A608F8}">
      <dgm:prSet/>
      <dgm:spPr/>
      <dgm:t>
        <a:bodyPr/>
        <a:lstStyle/>
        <a:p>
          <a:endParaRPr lang="ru-RU"/>
        </a:p>
      </dgm:t>
    </dgm:pt>
    <dgm:pt modelId="{4B022C1E-1BB9-4D55-B990-C75B7687AA53}" type="sibTrans" cxnId="{00EFB6B4-239E-4C0C-AD18-939CC7A608F8}">
      <dgm:prSet/>
      <dgm:spPr/>
      <dgm:t>
        <a:bodyPr/>
        <a:lstStyle/>
        <a:p>
          <a:endParaRPr lang="ru-RU"/>
        </a:p>
      </dgm:t>
    </dgm:pt>
    <dgm:pt modelId="{CAC97167-F430-41D8-90FB-577D27F561ED}">
      <dgm:prSet phldrT="[Текст]" phldr="1"/>
      <dgm:spPr/>
      <dgm:t>
        <a:bodyPr/>
        <a:lstStyle/>
        <a:p>
          <a:endParaRPr lang="ru-RU" dirty="0"/>
        </a:p>
      </dgm:t>
    </dgm:pt>
    <dgm:pt modelId="{D0AE033F-CBBA-401A-A73A-C3EC8996961F}" type="parTrans" cxnId="{2FE57383-338D-4432-AFC6-FAA115D69B65}">
      <dgm:prSet/>
      <dgm:spPr/>
      <dgm:t>
        <a:bodyPr/>
        <a:lstStyle/>
        <a:p>
          <a:endParaRPr lang="ru-RU"/>
        </a:p>
      </dgm:t>
    </dgm:pt>
    <dgm:pt modelId="{679FDD0A-E9A9-4A17-9860-065084FB085B}" type="sibTrans" cxnId="{2FE57383-338D-4432-AFC6-FAA115D69B65}">
      <dgm:prSet/>
      <dgm:spPr/>
      <dgm:t>
        <a:bodyPr/>
        <a:lstStyle/>
        <a:p>
          <a:endParaRPr lang="ru-RU"/>
        </a:p>
      </dgm:t>
    </dgm:pt>
    <dgm:pt modelId="{604F97B5-92D5-429F-925A-913F112B9682}">
      <dgm:prSet phldrT="[Текст]"/>
      <dgm:spPr/>
      <dgm:t>
        <a:bodyPr/>
        <a:lstStyle/>
        <a:p>
          <a:r>
            <a:rPr lang="uk-UA" dirty="0" err="1"/>
            <a:t>Апанасенко</a:t>
          </a:r>
          <a:r>
            <a:rPr lang="uk-UA" dirty="0"/>
            <a:t> Артем</a:t>
          </a:r>
          <a:endParaRPr lang="ru-RU" dirty="0"/>
        </a:p>
      </dgm:t>
    </dgm:pt>
    <dgm:pt modelId="{4B8E7591-50C2-45D4-8CD5-B46C3CE762E6}" type="parTrans" cxnId="{5D7F8A1F-62A8-4A52-B633-6C4A68BD364A}">
      <dgm:prSet/>
      <dgm:spPr/>
      <dgm:t>
        <a:bodyPr/>
        <a:lstStyle/>
        <a:p>
          <a:endParaRPr lang="ru-RU"/>
        </a:p>
      </dgm:t>
    </dgm:pt>
    <dgm:pt modelId="{CBC5302F-73C8-4CFC-BFD2-708282F42875}" type="sibTrans" cxnId="{5D7F8A1F-62A8-4A52-B633-6C4A68BD364A}">
      <dgm:prSet/>
      <dgm:spPr/>
      <dgm:t>
        <a:bodyPr/>
        <a:lstStyle/>
        <a:p>
          <a:endParaRPr lang="ru-RU"/>
        </a:p>
      </dgm:t>
    </dgm:pt>
    <dgm:pt modelId="{186EEFC6-6B23-48E7-BEBA-3404DC3747AD}">
      <dgm:prSet phldrT="[Текст]"/>
      <dgm:spPr/>
      <dgm:t>
        <a:bodyPr/>
        <a:lstStyle/>
        <a:p>
          <a:r>
            <a:rPr lang="uk-UA" dirty="0"/>
            <a:t>10-1</a:t>
          </a:r>
          <a:endParaRPr lang="ru-RU" dirty="0"/>
        </a:p>
      </dgm:t>
    </dgm:pt>
    <dgm:pt modelId="{15949421-E562-448F-B577-6F1F60897AD6}" type="parTrans" cxnId="{F32F4B4F-DBB9-4B42-973A-2DCB7F5AAD0A}">
      <dgm:prSet/>
      <dgm:spPr/>
      <dgm:t>
        <a:bodyPr/>
        <a:lstStyle/>
        <a:p>
          <a:endParaRPr lang="ru-RU"/>
        </a:p>
      </dgm:t>
    </dgm:pt>
    <dgm:pt modelId="{EA14848A-7515-4C9C-ACA7-9F654ADC5829}" type="sibTrans" cxnId="{F32F4B4F-DBB9-4B42-973A-2DCB7F5AAD0A}">
      <dgm:prSet/>
      <dgm:spPr/>
      <dgm:t>
        <a:bodyPr/>
        <a:lstStyle/>
        <a:p>
          <a:endParaRPr lang="ru-RU"/>
        </a:p>
      </dgm:t>
    </dgm:pt>
    <dgm:pt modelId="{83526A54-0B2E-470A-A760-46FAB0CC7339}" type="pres">
      <dgm:prSet presAssocID="{D3AD0B90-7BE9-4EBC-BD09-FEB34B247182}" presName="linear" presStyleCnt="0">
        <dgm:presLayoutVars>
          <dgm:animLvl val="lvl"/>
          <dgm:resizeHandles val="exact"/>
        </dgm:presLayoutVars>
      </dgm:prSet>
      <dgm:spPr/>
    </dgm:pt>
    <dgm:pt modelId="{F6742C48-7890-48F4-B255-FB19AEBC66BC}" type="pres">
      <dgm:prSet presAssocID="{38E3FEB1-A8D8-4DEB-BCCB-38669ED39BE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0EDA274-E94F-44B8-8600-55A0E6D87903}" type="pres">
      <dgm:prSet presAssocID="{38E3FEB1-A8D8-4DEB-BCCB-38669ED39BE8}" presName="childText" presStyleLbl="revTx" presStyleIdx="0" presStyleCnt="2">
        <dgm:presLayoutVars>
          <dgm:bulletEnabled val="1"/>
        </dgm:presLayoutVars>
      </dgm:prSet>
      <dgm:spPr/>
    </dgm:pt>
    <dgm:pt modelId="{E8DE7F13-B1A4-428E-9827-07601DE83712}" type="pres">
      <dgm:prSet presAssocID="{604F97B5-92D5-429F-925A-913F112B9682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8BA68691-DE75-4075-B854-93F4C0571342}" type="pres">
      <dgm:prSet presAssocID="{604F97B5-92D5-429F-925A-913F112B9682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5D7F8A1F-62A8-4A52-B633-6C4A68BD364A}" srcId="{D3AD0B90-7BE9-4EBC-BD09-FEB34B247182}" destId="{604F97B5-92D5-429F-925A-913F112B9682}" srcOrd="1" destOrd="0" parTransId="{4B8E7591-50C2-45D4-8CD5-B46C3CE762E6}" sibTransId="{CBC5302F-73C8-4CFC-BFD2-708282F42875}"/>
    <dgm:cxn modelId="{48E72A35-CFD5-4E93-955B-2C48FD1F9920}" type="presOf" srcId="{186EEFC6-6B23-48E7-BEBA-3404DC3747AD}" destId="{8BA68691-DE75-4075-B854-93F4C0571342}" srcOrd="0" destOrd="0" presId="urn:microsoft.com/office/officeart/2005/8/layout/vList2"/>
    <dgm:cxn modelId="{B6FE043A-4C40-4755-898A-0726502F3B7F}" type="presOf" srcId="{CAC97167-F430-41D8-90FB-577D27F561ED}" destId="{B0EDA274-E94F-44B8-8600-55A0E6D87903}" srcOrd="0" destOrd="0" presId="urn:microsoft.com/office/officeart/2005/8/layout/vList2"/>
    <dgm:cxn modelId="{4D46FE44-1BD1-4B1E-8B38-584DBC992B32}" type="presOf" srcId="{D3AD0B90-7BE9-4EBC-BD09-FEB34B247182}" destId="{83526A54-0B2E-470A-A760-46FAB0CC7339}" srcOrd="0" destOrd="0" presId="urn:microsoft.com/office/officeart/2005/8/layout/vList2"/>
    <dgm:cxn modelId="{2DFD1C6A-F483-4784-95FF-DB595863BAED}" type="presOf" srcId="{604F97B5-92D5-429F-925A-913F112B9682}" destId="{E8DE7F13-B1A4-428E-9827-07601DE83712}" srcOrd="0" destOrd="0" presId="urn:microsoft.com/office/officeart/2005/8/layout/vList2"/>
    <dgm:cxn modelId="{F32F4B4F-DBB9-4B42-973A-2DCB7F5AAD0A}" srcId="{604F97B5-92D5-429F-925A-913F112B9682}" destId="{186EEFC6-6B23-48E7-BEBA-3404DC3747AD}" srcOrd="0" destOrd="0" parTransId="{15949421-E562-448F-B577-6F1F60897AD6}" sibTransId="{EA14848A-7515-4C9C-ACA7-9F654ADC5829}"/>
    <dgm:cxn modelId="{2FE57383-338D-4432-AFC6-FAA115D69B65}" srcId="{38E3FEB1-A8D8-4DEB-BCCB-38669ED39BE8}" destId="{CAC97167-F430-41D8-90FB-577D27F561ED}" srcOrd="0" destOrd="0" parTransId="{D0AE033F-CBBA-401A-A73A-C3EC8996961F}" sibTransId="{679FDD0A-E9A9-4A17-9860-065084FB085B}"/>
    <dgm:cxn modelId="{CA16D38E-921F-428F-AD83-D80A2A67767E}" type="presOf" srcId="{38E3FEB1-A8D8-4DEB-BCCB-38669ED39BE8}" destId="{F6742C48-7890-48F4-B255-FB19AEBC66BC}" srcOrd="0" destOrd="0" presId="urn:microsoft.com/office/officeart/2005/8/layout/vList2"/>
    <dgm:cxn modelId="{00EFB6B4-239E-4C0C-AD18-939CC7A608F8}" srcId="{D3AD0B90-7BE9-4EBC-BD09-FEB34B247182}" destId="{38E3FEB1-A8D8-4DEB-BCCB-38669ED39BE8}" srcOrd="0" destOrd="0" parTransId="{FD7EF708-5A13-4EA7-BF7C-C7FEABFD42FD}" sibTransId="{4B022C1E-1BB9-4D55-B990-C75B7687AA53}"/>
    <dgm:cxn modelId="{C3A4C82E-3DDA-4A8B-8398-DC8231109518}" type="presParOf" srcId="{83526A54-0B2E-470A-A760-46FAB0CC7339}" destId="{F6742C48-7890-48F4-B255-FB19AEBC66BC}" srcOrd="0" destOrd="0" presId="urn:microsoft.com/office/officeart/2005/8/layout/vList2"/>
    <dgm:cxn modelId="{D54E0349-FD02-4D88-8904-3EECA1B7BC86}" type="presParOf" srcId="{83526A54-0B2E-470A-A760-46FAB0CC7339}" destId="{B0EDA274-E94F-44B8-8600-55A0E6D87903}" srcOrd="1" destOrd="0" presId="urn:microsoft.com/office/officeart/2005/8/layout/vList2"/>
    <dgm:cxn modelId="{6D251376-7BDF-41C2-BA62-9A24076910F6}" type="presParOf" srcId="{83526A54-0B2E-470A-A760-46FAB0CC7339}" destId="{E8DE7F13-B1A4-428E-9827-07601DE83712}" srcOrd="2" destOrd="0" presId="urn:microsoft.com/office/officeart/2005/8/layout/vList2"/>
    <dgm:cxn modelId="{BC2A51BB-550D-4199-AA0C-E9C84E8BC05A}" type="presParOf" srcId="{83526A54-0B2E-470A-A760-46FAB0CC7339}" destId="{8BA68691-DE75-4075-B854-93F4C057134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A1A5481-F1D3-462E-9A40-93CC2394724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428BC6-3979-4107-A287-C1EA3DD0E1F1}">
      <dgm:prSet phldrT="[Текст]"/>
      <dgm:spPr/>
      <dgm:t>
        <a:bodyPr/>
        <a:lstStyle/>
        <a:p>
          <a:pPr algn="ctr"/>
          <a:r>
            <a:rPr lang="uk-UA" dirty="0"/>
            <a:t>Похвальний лист</a:t>
          </a:r>
          <a:endParaRPr lang="ru-RU" dirty="0"/>
        </a:p>
      </dgm:t>
    </dgm:pt>
    <dgm:pt modelId="{4DB20D25-D833-4149-9AD3-4F0CCC629853}" type="parTrans" cxnId="{93DC18A7-97B5-47CF-B49F-7FF98FB0D0CE}">
      <dgm:prSet/>
      <dgm:spPr/>
      <dgm:t>
        <a:bodyPr/>
        <a:lstStyle/>
        <a:p>
          <a:endParaRPr lang="ru-RU"/>
        </a:p>
      </dgm:t>
    </dgm:pt>
    <dgm:pt modelId="{81C07239-F387-43D1-AB71-B29B63936E7F}" type="sibTrans" cxnId="{93DC18A7-97B5-47CF-B49F-7FF98FB0D0CE}">
      <dgm:prSet/>
      <dgm:spPr/>
      <dgm:t>
        <a:bodyPr/>
        <a:lstStyle/>
        <a:p>
          <a:endParaRPr lang="ru-RU"/>
        </a:p>
      </dgm:t>
    </dgm:pt>
    <dgm:pt modelId="{78E1D7D9-67CC-45C8-861D-2D9F97A1C3E3}">
      <dgm:prSet phldrT="[Текст]" phldr="1"/>
      <dgm:spPr/>
      <dgm:t>
        <a:bodyPr/>
        <a:lstStyle/>
        <a:p>
          <a:endParaRPr lang="ru-RU"/>
        </a:p>
      </dgm:t>
    </dgm:pt>
    <dgm:pt modelId="{464E3C0E-3838-4445-B707-3A850B0855E8}" type="parTrans" cxnId="{EDBF4441-60C1-43B6-9621-6A93FCF81986}">
      <dgm:prSet/>
      <dgm:spPr/>
      <dgm:t>
        <a:bodyPr/>
        <a:lstStyle/>
        <a:p>
          <a:endParaRPr lang="ru-RU"/>
        </a:p>
      </dgm:t>
    </dgm:pt>
    <dgm:pt modelId="{BCBC255B-C769-4D6A-A85D-22D88C8C7BA6}" type="sibTrans" cxnId="{EDBF4441-60C1-43B6-9621-6A93FCF81986}">
      <dgm:prSet/>
      <dgm:spPr/>
      <dgm:t>
        <a:bodyPr/>
        <a:lstStyle/>
        <a:p>
          <a:endParaRPr lang="ru-RU"/>
        </a:p>
      </dgm:t>
    </dgm:pt>
    <dgm:pt modelId="{F0334F14-C8DD-4A1F-B215-E30E0091E7A1}">
      <dgm:prSet phldrT="[Текст]"/>
      <dgm:spPr/>
      <dgm:t>
        <a:bodyPr/>
        <a:lstStyle/>
        <a:p>
          <a:r>
            <a:rPr lang="uk-UA" dirty="0" err="1"/>
            <a:t>Апанасенко</a:t>
          </a:r>
          <a:r>
            <a:rPr lang="uk-UA" dirty="0"/>
            <a:t> Артем  10-1</a:t>
          </a:r>
          <a:endParaRPr lang="ru-RU" dirty="0"/>
        </a:p>
      </dgm:t>
    </dgm:pt>
    <dgm:pt modelId="{4A26ADB8-CD61-40D4-BEF8-582565061FAC}" type="parTrans" cxnId="{74209238-B49A-4AE2-B083-9AFD01CFD89C}">
      <dgm:prSet/>
      <dgm:spPr/>
      <dgm:t>
        <a:bodyPr/>
        <a:lstStyle/>
        <a:p>
          <a:endParaRPr lang="ru-RU"/>
        </a:p>
      </dgm:t>
    </dgm:pt>
    <dgm:pt modelId="{E7B040D7-3623-4FAC-B459-FD15B659E5F4}" type="sibTrans" cxnId="{74209238-B49A-4AE2-B083-9AFD01CFD89C}">
      <dgm:prSet/>
      <dgm:spPr/>
      <dgm:t>
        <a:bodyPr/>
        <a:lstStyle/>
        <a:p>
          <a:endParaRPr lang="ru-RU"/>
        </a:p>
      </dgm:t>
    </dgm:pt>
    <dgm:pt modelId="{5EC11EAA-6199-4193-ABF2-AFA49EBA87B7}">
      <dgm:prSet phldrT="[Текст]"/>
      <dgm:spPr/>
      <dgm:t>
        <a:bodyPr/>
        <a:lstStyle/>
        <a:p>
          <a:endParaRPr lang="ru-RU" dirty="0"/>
        </a:p>
      </dgm:t>
    </dgm:pt>
    <dgm:pt modelId="{2A705FC5-96DD-43BB-BDA3-B4426D479881}" type="parTrans" cxnId="{BFB44789-B187-4B64-AFFF-A6EB522276FD}">
      <dgm:prSet/>
      <dgm:spPr/>
      <dgm:t>
        <a:bodyPr/>
        <a:lstStyle/>
        <a:p>
          <a:endParaRPr lang="ru-RU"/>
        </a:p>
      </dgm:t>
    </dgm:pt>
    <dgm:pt modelId="{DFB3DB42-437F-4A1C-81A6-4FFD66C7B31C}" type="sibTrans" cxnId="{BFB44789-B187-4B64-AFFF-A6EB522276FD}">
      <dgm:prSet/>
      <dgm:spPr/>
      <dgm:t>
        <a:bodyPr/>
        <a:lstStyle/>
        <a:p>
          <a:endParaRPr lang="ru-RU"/>
        </a:p>
      </dgm:t>
    </dgm:pt>
    <dgm:pt modelId="{37AA1092-BD41-46AA-BFB8-428DCAB576BA}">
      <dgm:prSet/>
      <dgm:spPr/>
      <dgm:t>
        <a:bodyPr/>
        <a:lstStyle/>
        <a:p>
          <a:r>
            <a:rPr lang="uk-UA" dirty="0"/>
            <a:t>Шевченко Євгенія   10-2</a:t>
          </a:r>
          <a:endParaRPr lang="ru-RU" dirty="0"/>
        </a:p>
      </dgm:t>
    </dgm:pt>
    <dgm:pt modelId="{D5198861-4EF9-4BA3-A706-D876BAE690FB}" type="parTrans" cxnId="{7F3B6C61-82FA-481A-96FB-A4AA24C8C942}">
      <dgm:prSet/>
      <dgm:spPr/>
      <dgm:t>
        <a:bodyPr/>
        <a:lstStyle/>
        <a:p>
          <a:endParaRPr lang="ru-RU"/>
        </a:p>
      </dgm:t>
    </dgm:pt>
    <dgm:pt modelId="{F14978C2-AC63-48DC-BFAC-72BDEE95DDE2}" type="sibTrans" cxnId="{7F3B6C61-82FA-481A-96FB-A4AA24C8C942}">
      <dgm:prSet/>
      <dgm:spPr/>
      <dgm:t>
        <a:bodyPr/>
        <a:lstStyle/>
        <a:p>
          <a:endParaRPr lang="ru-RU"/>
        </a:p>
      </dgm:t>
    </dgm:pt>
    <dgm:pt modelId="{16E6D3DD-AB77-4701-8F27-A109E388E252}">
      <dgm:prSet/>
      <dgm:spPr/>
      <dgm:t>
        <a:bodyPr/>
        <a:lstStyle/>
        <a:p>
          <a:r>
            <a:rPr lang="uk-UA" dirty="0" err="1"/>
            <a:t>Тавровська</a:t>
          </a:r>
          <a:r>
            <a:rPr lang="uk-UA" dirty="0"/>
            <a:t> Катерина  10-2</a:t>
          </a:r>
          <a:endParaRPr lang="ru-RU" dirty="0"/>
        </a:p>
      </dgm:t>
    </dgm:pt>
    <dgm:pt modelId="{9A0776F0-266D-42BA-A83A-53BB49D326E4}" type="parTrans" cxnId="{7D947115-8CE8-47D2-9F39-6CBE01B3E066}">
      <dgm:prSet/>
      <dgm:spPr/>
      <dgm:t>
        <a:bodyPr/>
        <a:lstStyle/>
        <a:p>
          <a:endParaRPr lang="ru-RU"/>
        </a:p>
      </dgm:t>
    </dgm:pt>
    <dgm:pt modelId="{BBCEFEAD-67AF-4ACA-A578-D0E8A64471DC}" type="sibTrans" cxnId="{7D947115-8CE8-47D2-9F39-6CBE01B3E066}">
      <dgm:prSet/>
      <dgm:spPr/>
      <dgm:t>
        <a:bodyPr/>
        <a:lstStyle/>
        <a:p>
          <a:endParaRPr lang="ru-RU"/>
        </a:p>
      </dgm:t>
    </dgm:pt>
    <dgm:pt modelId="{A0E0F72D-8584-4F55-A24B-951549CDA046}">
      <dgm:prSet/>
      <dgm:spPr/>
      <dgm:t>
        <a:bodyPr/>
        <a:lstStyle/>
        <a:p>
          <a:r>
            <a:rPr lang="uk-UA" dirty="0"/>
            <a:t>Руденко Дар’я 10-3</a:t>
          </a:r>
          <a:endParaRPr lang="ru-RU" dirty="0"/>
        </a:p>
      </dgm:t>
    </dgm:pt>
    <dgm:pt modelId="{A884A11C-7CBE-482F-BE3D-8E060A4EB169}" type="parTrans" cxnId="{B26A94B3-07CE-4C78-98D4-C1461DBC3490}">
      <dgm:prSet/>
      <dgm:spPr/>
      <dgm:t>
        <a:bodyPr/>
        <a:lstStyle/>
        <a:p>
          <a:endParaRPr lang="ru-RU"/>
        </a:p>
      </dgm:t>
    </dgm:pt>
    <dgm:pt modelId="{3B7F8CBF-848F-447D-9B81-0CA8F79C46AC}" type="sibTrans" cxnId="{B26A94B3-07CE-4C78-98D4-C1461DBC3490}">
      <dgm:prSet/>
      <dgm:spPr/>
      <dgm:t>
        <a:bodyPr/>
        <a:lstStyle/>
        <a:p>
          <a:endParaRPr lang="ru-RU"/>
        </a:p>
      </dgm:t>
    </dgm:pt>
    <dgm:pt modelId="{D410D93A-F3B0-4EC0-90AB-89B9958EA2C5}">
      <dgm:prSet/>
      <dgm:spPr/>
      <dgm:t>
        <a:bodyPr/>
        <a:lstStyle/>
        <a:p>
          <a:r>
            <a:rPr lang="uk-UA" dirty="0"/>
            <a:t>Люлька </a:t>
          </a:r>
          <a:r>
            <a:rPr lang="uk-UA" dirty="0" err="1"/>
            <a:t>Кіріл</a:t>
          </a:r>
          <a:r>
            <a:rPr lang="uk-UA" dirty="0"/>
            <a:t>   10-3</a:t>
          </a:r>
          <a:endParaRPr lang="ru-RU" dirty="0"/>
        </a:p>
      </dgm:t>
    </dgm:pt>
    <dgm:pt modelId="{77167EDF-7D32-4C0F-86C3-63FA37E06EE5}" type="parTrans" cxnId="{CA521CEC-2A25-46C7-B016-5769088E47C4}">
      <dgm:prSet/>
      <dgm:spPr/>
      <dgm:t>
        <a:bodyPr/>
        <a:lstStyle/>
        <a:p>
          <a:endParaRPr lang="ru-RU"/>
        </a:p>
      </dgm:t>
    </dgm:pt>
    <dgm:pt modelId="{7063AEC8-4731-4B33-800F-683CB49A6A32}" type="sibTrans" cxnId="{CA521CEC-2A25-46C7-B016-5769088E47C4}">
      <dgm:prSet/>
      <dgm:spPr/>
      <dgm:t>
        <a:bodyPr/>
        <a:lstStyle/>
        <a:p>
          <a:endParaRPr lang="ru-RU"/>
        </a:p>
      </dgm:t>
    </dgm:pt>
    <dgm:pt modelId="{66560F13-9EC1-4586-A8BE-0EE8FE39DF8E}">
      <dgm:prSet/>
      <dgm:spPr/>
      <dgm:t>
        <a:bodyPr/>
        <a:lstStyle/>
        <a:p>
          <a:r>
            <a:rPr lang="uk-UA" dirty="0" err="1"/>
            <a:t>Лункіна</a:t>
          </a:r>
          <a:r>
            <a:rPr lang="uk-UA" dirty="0"/>
            <a:t> Ксенія   10-4</a:t>
          </a:r>
          <a:endParaRPr lang="ru-RU" dirty="0"/>
        </a:p>
      </dgm:t>
    </dgm:pt>
    <dgm:pt modelId="{B7049C45-4E71-4552-AD8C-D1A37E0DF903}" type="parTrans" cxnId="{D1FA9B93-3772-4969-9AFE-9F89FAC56B6C}">
      <dgm:prSet/>
      <dgm:spPr/>
      <dgm:t>
        <a:bodyPr/>
        <a:lstStyle/>
        <a:p>
          <a:endParaRPr lang="ru-RU"/>
        </a:p>
      </dgm:t>
    </dgm:pt>
    <dgm:pt modelId="{639D4DB1-08AC-4EE0-98F3-243CB3878451}" type="sibTrans" cxnId="{D1FA9B93-3772-4969-9AFE-9F89FAC56B6C}">
      <dgm:prSet/>
      <dgm:spPr/>
      <dgm:t>
        <a:bodyPr/>
        <a:lstStyle/>
        <a:p>
          <a:endParaRPr lang="ru-RU"/>
        </a:p>
      </dgm:t>
    </dgm:pt>
    <dgm:pt modelId="{20647279-7773-4368-9EEB-E96DD436D58E}" type="pres">
      <dgm:prSet presAssocID="{4A1A5481-F1D3-462E-9A40-93CC23947244}" presName="linear" presStyleCnt="0">
        <dgm:presLayoutVars>
          <dgm:animLvl val="lvl"/>
          <dgm:resizeHandles val="exact"/>
        </dgm:presLayoutVars>
      </dgm:prSet>
      <dgm:spPr/>
    </dgm:pt>
    <dgm:pt modelId="{B340D176-CE3E-4A79-9770-4ACDFD212D8F}" type="pres">
      <dgm:prSet presAssocID="{0B428BC6-3979-4107-A287-C1EA3DD0E1F1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6AB4215E-8AC3-4FD7-A562-A8FBA2D1CBB0}" type="pres">
      <dgm:prSet presAssocID="{0B428BC6-3979-4107-A287-C1EA3DD0E1F1}" presName="childText" presStyleLbl="revTx" presStyleIdx="0" presStyleCnt="2">
        <dgm:presLayoutVars>
          <dgm:bulletEnabled val="1"/>
        </dgm:presLayoutVars>
      </dgm:prSet>
      <dgm:spPr/>
    </dgm:pt>
    <dgm:pt modelId="{6D7E180C-0054-41E9-BF33-B8F9F69AE300}" type="pres">
      <dgm:prSet presAssocID="{F0334F14-C8DD-4A1F-B215-E30E0091E7A1}" presName="parentText" presStyleLbl="node1" presStyleIdx="1" presStyleCnt="7" custLinFactNeighborY="-20451">
        <dgm:presLayoutVars>
          <dgm:chMax val="0"/>
          <dgm:bulletEnabled val="1"/>
        </dgm:presLayoutVars>
      </dgm:prSet>
      <dgm:spPr/>
    </dgm:pt>
    <dgm:pt modelId="{1B0BA173-D49E-4C8A-AD40-E2E2D2816F5B}" type="pres">
      <dgm:prSet presAssocID="{F0334F14-C8DD-4A1F-B215-E30E0091E7A1}" presName="childText" presStyleLbl="revTx" presStyleIdx="1" presStyleCnt="2">
        <dgm:presLayoutVars>
          <dgm:bulletEnabled val="1"/>
        </dgm:presLayoutVars>
      </dgm:prSet>
      <dgm:spPr/>
    </dgm:pt>
    <dgm:pt modelId="{255A189E-447E-4972-B948-274F1D479E86}" type="pres">
      <dgm:prSet presAssocID="{16E6D3DD-AB77-4701-8F27-A109E388E252}" presName="parentText" presStyleLbl="node1" presStyleIdx="2" presStyleCnt="7" custLinFactY="67173" custLinFactNeighborY="100000">
        <dgm:presLayoutVars>
          <dgm:chMax val="0"/>
          <dgm:bulletEnabled val="1"/>
        </dgm:presLayoutVars>
      </dgm:prSet>
      <dgm:spPr/>
    </dgm:pt>
    <dgm:pt modelId="{DAFE9F14-E3F5-4828-93AD-05A6A8CD0D5D}" type="pres">
      <dgm:prSet presAssocID="{BBCEFEAD-67AF-4ACA-A578-D0E8A64471DC}" presName="spacer" presStyleCnt="0"/>
      <dgm:spPr/>
    </dgm:pt>
    <dgm:pt modelId="{1B93ED93-C84F-4123-B90C-C451736E9E55}" type="pres">
      <dgm:prSet presAssocID="{A0E0F72D-8584-4F55-A24B-951549CDA046}" presName="parentText" presStyleLbl="node1" presStyleIdx="3" presStyleCnt="7" custLinFactY="79357" custLinFactNeighborY="100000">
        <dgm:presLayoutVars>
          <dgm:chMax val="0"/>
          <dgm:bulletEnabled val="1"/>
        </dgm:presLayoutVars>
      </dgm:prSet>
      <dgm:spPr/>
    </dgm:pt>
    <dgm:pt modelId="{118CE505-C8F2-4C5E-8F84-5E9E4107A558}" type="pres">
      <dgm:prSet presAssocID="{3B7F8CBF-848F-447D-9B81-0CA8F79C46AC}" presName="spacer" presStyleCnt="0"/>
      <dgm:spPr/>
    </dgm:pt>
    <dgm:pt modelId="{E8CDFD9C-89C8-4B06-AA02-8F50C3C3A693}" type="pres">
      <dgm:prSet presAssocID="{D410D93A-F3B0-4EC0-90AB-89B9958EA2C5}" presName="parentText" presStyleLbl="node1" presStyleIdx="4" presStyleCnt="7" custLinFactY="98355" custLinFactNeighborY="100000">
        <dgm:presLayoutVars>
          <dgm:chMax val="0"/>
          <dgm:bulletEnabled val="1"/>
        </dgm:presLayoutVars>
      </dgm:prSet>
      <dgm:spPr/>
    </dgm:pt>
    <dgm:pt modelId="{2EAD06C6-8C0D-461D-BFEB-06508B54D1A7}" type="pres">
      <dgm:prSet presAssocID="{7063AEC8-4731-4B33-800F-683CB49A6A32}" presName="spacer" presStyleCnt="0"/>
      <dgm:spPr/>
    </dgm:pt>
    <dgm:pt modelId="{7924DAFA-1117-4F6E-863E-7D98D99504BD}" type="pres">
      <dgm:prSet presAssocID="{66560F13-9EC1-4586-A8BE-0EE8FE39DF8E}" presName="parentText" presStyleLbl="node1" presStyleIdx="5" presStyleCnt="7" custLinFactY="100000" custLinFactNeighborY="199389">
        <dgm:presLayoutVars>
          <dgm:chMax val="0"/>
          <dgm:bulletEnabled val="1"/>
        </dgm:presLayoutVars>
      </dgm:prSet>
      <dgm:spPr/>
    </dgm:pt>
    <dgm:pt modelId="{49B6E326-8331-4B4D-9069-BEBB76146A82}" type="pres">
      <dgm:prSet presAssocID="{639D4DB1-08AC-4EE0-98F3-243CB3878451}" presName="spacer" presStyleCnt="0"/>
      <dgm:spPr/>
    </dgm:pt>
    <dgm:pt modelId="{6E4047F2-A42B-4F02-98D2-8BAE6E03CB0C}" type="pres">
      <dgm:prSet presAssocID="{37AA1092-BD41-46AA-BFB8-428DCAB576BA}" presName="parentText" presStyleLbl="node1" presStyleIdx="6" presStyleCnt="7" custLinFactY="-436894" custLinFactNeighborY="-500000">
        <dgm:presLayoutVars>
          <dgm:chMax val="0"/>
          <dgm:bulletEnabled val="1"/>
        </dgm:presLayoutVars>
      </dgm:prSet>
      <dgm:spPr/>
    </dgm:pt>
  </dgm:ptLst>
  <dgm:cxnLst>
    <dgm:cxn modelId="{7B36A808-CE9F-4780-A678-B8F0C21A3CD0}" type="presOf" srcId="{66560F13-9EC1-4586-A8BE-0EE8FE39DF8E}" destId="{7924DAFA-1117-4F6E-863E-7D98D99504BD}" srcOrd="0" destOrd="0" presId="urn:microsoft.com/office/officeart/2005/8/layout/vList2"/>
    <dgm:cxn modelId="{7D947115-8CE8-47D2-9F39-6CBE01B3E066}" srcId="{4A1A5481-F1D3-462E-9A40-93CC23947244}" destId="{16E6D3DD-AB77-4701-8F27-A109E388E252}" srcOrd="2" destOrd="0" parTransId="{9A0776F0-266D-42BA-A83A-53BB49D326E4}" sibTransId="{BBCEFEAD-67AF-4ACA-A578-D0E8A64471DC}"/>
    <dgm:cxn modelId="{EB00841D-B7D7-46BC-8255-E55859D46B87}" type="presOf" srcId="{37AA1092-BD41-46AA-BFB8-428DCAB576BA}" destId="{6E4047F2-A42B-4F02-98D2-8BAE6E03CB0C}" srcOrd="0" destOrd="0" presId="urn:microsoft.com/office/officeart/2005/8/layout/vList2"/>
    <dgm:cxn modelId="{BFB8F322-A150-4C6F-B0D2-E81173D6E8B3}" type="presOf" srcId="{78E1D7D9-67CC-45C8-861D-2D9F97A1C3E3}" destId="{6AB4215E-8AC3-4FD7-A562-A8FBA2D1CBB0}" srcOrd="0" destOrd="0" presId="urn:microsoft.com/office/officeart/2005/8/layout/vList2"/>
    <dgm:cxn modelId="{74209238-B49A-4AE2-B083-9AFD01CFD89C}" srcId="{4A1A5481-F1D3-462E-9A40-93CC23947244}" destId="{F0334F14-C8DD-4A1F-B215-E30E0091E7A1}" srcOrd="1" destOrd="0" parTransId="{4A26ADB8-CD61-40D4-BEF8-582565061FAC}" sibTransId="{E7B040D7-3623-4FAC-B459-FD15B659E5F4}"/>
    <dgm:cxn modelId="{6C7B7360-CA80-489E-8757-E07DE32CBB1B}" type="presOf" srcId="{5EC11EAA-6199-4193-ABF2-AFA49EBA87B7}" destId="{1B0BA173-D49E-4C8A-AD40-E2E2D2816F5B}" srcOrd="0" destOrd="0" presId="urn:microsoft.com/office/officeart/2005/8/layout/vList2"/>
    <dgm:cxn modelId="{EDBF4441-60C1-43B6-9621-6A93FCF81986}" srcId="{0B428BC6-3979-4107-A287-C1EA3DD0E1F1}" destId="{78E1D7D9-67CC-45C8-861D-2D9F97A1C3E3}" srcOrd="0" destOrd="0" parTransId="{464E3C0E-3838-4445-B707-3A850B0855E8}" sibTransId="{BCBC255B-C769-4D6A-A85D-22D88C8C7BA6}"/>
    <dgm:cxn modelId="{7F3B6C61-82FA-481A-96FB-A4AA24C8C942}" srcId="{4A1A5481-F1D3-462E-9A40-93CC23947244}" destId="{37AA1092-BD41-46AA-BFB8-428DCAB576BA}" srcOrd="6" destOrd="0" parTransId="{D5198861-4EF9-4BA3-A706-D876BAE690FB}" sibTransId="{F14978C2-AC63-48DC-BFAC-72BDEE95DDE2}"/>
    <dgm:cxn modelId="{2ACAC26A-F31E-4441-A339-16F19C8D9EC0}" type="presOf" srcId="{0B428BC6-3979-4107-A287-C1EA3DD0E1F1}" destId="{B340D176-CE3E-4A79-9770-4ACDFD212D8F}" srcOrd="0" destOrd="0" presId="urn:microsoft.com/office/officeart/2005/8/layout/vList2"/>
    <dgm:cxn modelId="{B1E9326B-7540-4A52-AB45-A482C08FF69A}" type="presOf" srcId="{4A1A5481-F1D3-462E-9A40-93CC23947244}" destId="{20647279-7773-4368-9EEB-E96DD436D58E}" srcOrd="0" destOrd="0" presId="urn:microsoft.com/office/officeart/2005/8/layout/vList2"/>
    <dgm:cxn modelId="{17C82070-38F2-4BED-B239-7C49DD8D4BF6}" type="presOf" srcId="{F0334F14-C8DD-4A1F-B215-E30E0091E7A1}" destId="{6D7E180C-0054-41E9-BF33-B8F9F69AE300}" srcOrd="0" destOrd="0" presId="urn:microsoft.com/office/officeart/2005/8/layout/vList2"/>
    <dgm:cxn modelId="{BFB44789-B187-4B64-AFFF-A6EB522276FD}" srcId="{F0334F14-C8DD-4A1F-B215-E30E0091E7A1}" destId="{5EC11EAA-6199-4193-ABF2-AFA49EBA87B7}" srcOrd="0" destOrd="0" parTransId="{2A705FC5-96DD-43BB-BDA3-B4426D479881}" sibTransId="{DFB3DB42-437F-4A1C-81A6-4FFD66C7B31C}"/>
    <dgm:cxn modelId="{D1FA9B93-3772-4969-9AFE-9F89FAC56B6C}" srcId="{4A1A5481-F1D3-462E-9A40-93CC23947244}" destId="{66560F13-9EC1-4586-A8BE-0EE8FE39DF8E}" srcOrd="5" destOrd="0" parTransId="{B7049C45-4E71-4552-AD8C-D1A37E0DF903}" sibTransId="{639D4DB1-08AC-4EE0-98F3-243CB3878451}"/>
    <dgm:cxn modelId="{655FF79D-7E56-4152-BC01-062667A9A049}" type="presOf" srcId="{16E6D3DD-AB77-4701-8F27-A109E388E252}" destId="{255A189E-447E-4972-B948-274F1D479E86}" srcOrd="0" destOrd="0" presId="urn:microsoft.com/office/officeart/2005/8/layout/vList2"/>
    <dgm:cxn modelId="{93DC18A7-97B5-47CF-B49F-7FF98FB0D0CE}" srcId="{4A1A5481-F1D3-462E-9A40-93CC23947244}" destId="{0B428BC6-3979-4107-A287-C1EA3DD0E1F1}" srcOrd="0" destOrd="0" parTransId="{4DB20D25-D833-4149-9AD3-4F0CCC629853}" sibTransId="{81C07239-F387-43D1-AB71-B29B63936E7F}"/>
    <dgm:cxn modelId="{BE4F84B3-5E34-45B9-B0C6-35CA9BB33DB5}" type="presOf" srcId="{D410D93A-F3B0-4EC0-90AB-89B9958EA2C5}" destId="{E8CDFD9C-89C8-4B06-AA02-8F50C3C3A693}" srcOrd="0" destOrd="0" presId="urn:microsoft.com/office/officeart/2005/8/layout/vList2"/>
    <dgm:cxn modelId="{B26A94B3-07CE-4C78-98D4-C1461DBC3490}" srcId="{4A1A5481-F1D3-462E-9A40-93CC23947244}" destId="{A0E0F72D-8584-4F55-A24B-951549CDA046}" srcOrd="3" destOrd="0" parTransId="{A884A11C-7CBE-482F-BE3D-8E060A4EB169}" sibTransId="{3B7F8CBF-848F-447D-9B81-0CA8F79C46AC}"/>
    <dgm:cxn modelId="{ED4FD5B8-BC34-49AF-8EE5-F9E8075BD647}" type="presOf" srcId="{A0E0F72D-8584-4F55-A24B-951549CDA046}" destId="{1B93ED93-C84F-4123-B90C-C451736E9E55}" srcOrd="0" destOrd="0" presId="urn:microsoft.com/office/officeart/2005/8/layout/vList2"/>
    <dgm:cxn modelId="{CA521CEC-2A25-46C7-B016-5769088E47C4}" srcId="{4A1A5481-F1D3-462E-9A40-93CC23947244}" destId="{D410D93A-F3B0-4EC0-90AB-89B9958EA2C5}" srcOrd="4" destOrd="0" parTransId="{77167EDF-7D32-4C0F-86C3-63FA37E06EE5}" sibTransId="{7063AEC8-4731-4B33-800F-683CB49A6A32}"/>
    <dgm:cxn modelId="{5C9B6F05-59A0-495C-8268-CF4C46239357}" type="presParOf" srcId="{20647279-7773-4368-9EEB-E96DD436D58E}" destId="{B340D176-CE3E-4A79-9770-4ACDFD212D8F}" srcOrd="0" destOrd="0" presId="urn:microsoft.com/office/officeart/2005/8/layout/vList2"/>
    <dgm:cxn modelId="{6AA2B570-CAD0-4773-9943-8A9480591AE7}" type="presParOf" srcId="{20647279-7773-4368-9EEB-E96DD436D58E}" destId="{6AB4215E-8AC3-4FD7-A562-A8FBA2D1CBB0}" srcOrd="1" destOrd="0" presId="urn:microsoft.com/office/officeart/2005/8/layout/vList2"/>
    <dgm:cxn modelId="{8A867DF6-2AA9-462A-978B-0B2C81561278}" type="presParOf" srcId="{20647279-7773-4368-9EEB-E96DD436D58E}" destId="{6D7E180C-0054-41E9-BF33-B8F9F69AE300}" srcOrd="2" destOrd="0" presId="urn:microsoft.com/office/officeart/2005/8/layout/vList2"/>
    <dgm:cxn modelId="{02EA2D69-E81B-48F4-BBAA-1BC2D3F27CD7}" type="presParOf" srcId="{20647279-7773-4368-9EEB-E96DD436D58E}" destId="{1B0BA173-D49E-4C8A-AD40-E2E2D2816F5B}" srcOrd="3" destOrd="0" presId="urn:microsoft.com/office/officeart/2005/8/layout/vList2"/>
    <dgm:cxn modelId="{4D584139-6030-4970-AFCF-D6BB8EE9628C}" type="presParOf" srcId="{20647279-7773-4368-9EEB-E96DD436D58E}" destId="{255A189E-447E-4972-B948-274F1D479E86}" srcOrd="4" destOrd="0" presId="urn:microsoft.com/office/officeart/2005/8/layout/vList2"/>
    <dgm:cxn modelId="{E0390451-6167-46F8-BD65-A9BAF217B237}" type="presParOf" srcId="{20647279-7773-4368-9EEB-E96DD436D58E}" destId="{DAFE9F14-E3F5-4828-93AD-05A6A8CD0D5D}" srcOrd="5" destOrd="0" presId="urn:microsoft.com/office/officeart/2005/8/layout/vList2"/>
    <dgm:cxn modelId="{19E75BA2-E6B7-4A88-ABB6-A943D819A41B}" type="presParOf" srcId="{20647279-7773-4368-9EEB-E96DD436D58E}" destId="{1B93ED93-C84F-4123-B90C-C451736E9E55}" srcOrd="6" destOrd="0" presId="urn:microsoft.com/office/officeart/2005/8/layout/vList2"/>
    <dgm:cxn modelId="{20DB8218-3A26-4AE1-893E-205F0199B39E}" type="presParOf" srcId="{20647279-7773-4368-9EEB-E96DD436D58E}" destId="{118CE505-C8F2-4C5E-8F84-5E9E4107A558}" srcOrd="7" destOrd="0" presId="urn:microsoft.com/office/officeart/2005/8/layout/vList2"/>
    <dgm:cxn modelId="{2A6DE7EF-22CA-42B1-9AAD-DF5CC0B629B4}" type="presParOf" srcId="{20647279-7773-4368-9EEB-E96DD436D58E}" destId="{E8CDFD9C-89C8-4B06-AA02-8F50C3C3A693}" srcOrd="8" destOrd="0" presId="urn:microsoft.com/office/officeart/2005/8/layout/vList2"/>
    <dgm:cxn modelId="{9FABA4DF-9960-49E1-BB28-F6995405F352}" type="presParOf" srcId="{20647279-7773-4368-9EEB-E96DD436D58E}" destId="{2EAD06C6-8C0D-461D-BFEB-06508B54D1A7}" srcOrd="9" destOrd="0" presId="urn:microsoft.com/office/officeart/2005/8/layout/vList2"/>
    <dgm:cxn modelId="{06AB5631-92C0-4CFF-B6AE-102B2F7C84F7}" type="presParOf" srcId="{20647279-7773-4368-9EEB-E96DD436D58E}" destId="{7924DAFA-1117-4F6E-863E-7D98D99504BD}" srcOrd="10" destOrd="0" presId="urn:microsoft.com/office/officeart/2005/8/layout/vList2"/>
    <dgm:cxn modelId="{F9142F68-B94C-429D-B9D0-9ED66793781A}" type="presParOf" srcId="{20647279-7773-4368-9EEB-E96DD436D58E}" destId="{49B6E326-8331-4B4D-9069-BEBB76146A82}" srcOrd="11" destOrd="0" presId="urn:microsoft.com/office/officeart/2005/8/layout/vList2"/>
    <dgm:cxn modelId="{5A9D4821-A027-4545-9237-8A0DA90A9157}" type="presParOf" srcId="{20647279-7773-4368-9EEB-E96DD436D58E}" destId="{6E4047F2-A42B-4F02-98D2-8BAE6E03CB0C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E9BFEC-1B34-40F4-A2E1-ADF47E3F86BA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ADDF12B-395C-4A7B-BF39-EF9851EBC631}">
      <dgm:prSet phldrT="[Текст]" custT="1"/>
      <dgm:spPr/>
      <dgm:t>
        <a:bodyPr/>
        <a:lstStyle/>
        <a:p>
          <a:r>
            <a:rPr lang="uk-UA" sz="1600" dirty="0"/>
            <a:t>10-12 балів</a:t>
          </a:r>
        </a:p>
        <a:p>
          <a:r>
            <a:rPr lang="uk-UA" sz="1600" dirty="0"/>
            <a:t>3 учня – 13%</a:t>
          </a:r>
        </a:p>
        <a:p>
          <a:r>
            <a:rPr lang="uk-UA" sz="1600" dirty="0" err="1"/>
            <a:t>Апанасенко</a:t>
          </a:r>
          <a:r>
            <a:rPr lang="uk-UA" sz="1600" dirty="0"/>
            <a:t>,</a:t>
          </a:r>
        </a:p>
        <a:p>
          <a:r>
            <a:rPr lang="uk-UA" sz="1600" dirty="0"/>
            <a:t>Редько,</a:t>
          </a:r>
        </a:p>
        <a:p>
          <a:r>
            <a:rPr lang="uk-UA" sz="1600" dirty="0"/>
            <a:t>Татарчук</a:t>
          </a:r>
        </a:p>
      </dgm:t>
    </dgm:pt>
    <dgm:pt modelId="{1B5A6F0A-C330-4576-8BE3-B1DB8B26ECA4}" type="parTrans" cxnId="{B8D4B221-DDBE-4599-A515-6A47D8C2D60E}">
      <dgm:prSet/>
      <dgm:spPr/>
      <dgm:t>
        <a:bodyPr/>
        <a:lstStyle/>
        <a:p>
          <a:endParaRPr lang="uk-UA"/>
        </a:p>
      </dgm:t>
    </dgm:pt>
    <dgm:pt modelId="{D6DDF609-6F9E-4277-A97B-7993BE55D89C}" type="sibTrans" cxnId="{B8D4B221-DDBE-4599-A515-6A47D8C2D60E}">
      <dgm:prSet/>
      <dgm:spPr/>
      <dgm:t>
        <a:bodyPr/>
        <a:lstStyle/>
        <a:p>
          <a:endParaRPr lang="uk-UA"/>
        </a:p>
      </dgm:t>
    </dgm:pt>
    <dgm:pt modelId="{5B1611D7-2697-4AA2-80B0-D389B4E6EDAE}">
      <dgm:prSet phldrT="[Текст]" custT="1"/>
      <dgm:spPr/>
      <dgm:t>
        <a:bodyPr/>
        <a:lstStyle/>
        <a:p>
          <a:r>
            <a:rPr lang="uk-UA" sz="1600" dirty="0"/>
            <a:t>7-9 балів</a:t>
          </a:r>
        </a:p>
        <a:p>
          <a:r>
            <a:rPr lang="uk-UA" sz="1600" dirty="0"/>
            <a:t>8 учнів</a:t>
          </a:r>
        </a:p>
        <a:p>
          <a:endParaRPr lang="uk-UA" sz="1600" dirty="0"/>
        </a:p>
        <a:p>
          <a:r>
            <a:rPr lang="uk-UA" sz="1600" dirty="0"/>
            <a:t>33%</a:t>
          </a:r>
        </a:p>
      </dgm:t>
    </dgm:pt>
    <dgm:pt modelId="{7C0915E2-A085-464B-9900-9DD4A6B781CE}" type="parTrans" cxnId="{B5BC69B4-53D8-446C-933B-D81CF3B91764}">
      <dgm:prSet/>
      <dgm:spPr/>
      <dgm:t>
        <a:bodyPr/>
        <a:lstStyle/>
        <a:p>
          <a:endParaRPr lang="uk-UA"/>
        </a:p>
      </dgm:t>
    </dgm:pt>
    <dgm:pt modelId="{BF1EA8D9-AE6B-47F5-826A-5FB39F739D0E}" type="sibTrans" cxnId="{B5BC69B4-53D8-446C-933B-D81CF3B91764}">
      <dgm:prSet/>
      <dgm:spPr/>
      <dgm:t>
        <a:bodyPr/>
        <a:lstStyle/>
        <a:p>
          <a:endParaRPr lang="uk-UA"/>
        </a:p>
      </dgm:t>
    </dgm:pt>
    <dgm:pt modelId="{7F761317-AC94-4875-BCCE-D281201E5227}">
      <dgm:prSet phldrT="[Текст]" custT="1"/>
      <dgm:spPr/>
      <dgm:t>
        <a:bodyPr/>
        <a:lstStyle/>
        <a:p>
          <a:r>
            <a:rPr lang="uk-UA" sz="1600" dirty="0"/>
            <a:t>4-6 балів</a:t>
          </a:r>
        </a:p>
        <a:p>
          <a:r>
            <a:rPr lang="uk-UA" sz="1600" dirty="0"/>
            <a:t>13 учнів</a:t>
          </a:r>
        </a:p>
        <a:p>
          <a:endParaRPr lang="uk-UA" sz="1600" dirty="0"/>
        </a:p>
        <a:p>
          <a:r>
            <a:rPr lang="uk-UA" sz="1600" dirty="0"/>
            <a:t>54%</a:t>
          </a:r>
        </a:p>
      </dgm:t>
    </dgm:pt>
    <dgm:pt modelId="{D89A24DD-E1E5-4281-B856-87F08998DE51}" type="parTrans" cxnId="{B5698901-CC91-4EE8-96C0-56390DF8139E}">
      <dgm:prSet/>
      <dgm:spPr/>
      <dgm:t>
        <a:bodyPr/>
        <a:lstStyle/>
        <a:p>
          <a:endParaRPr lang="uk-UA"/>
        </a:p>
      </dgm:t>
    </dgm:pt>
    <dgm:pt modelId="{930D4E7F-6221-43E2-835B-13F16F672219}" type="sibTrans" cxnId="{B5698901-CC91-4EE8-96C0-56390DF8139E}">
      <dgm:prSet/>
      <dgm:spPr/>
      <dgm:t>
        <a:bodyPr/>
        <a:lstStyle/>
        <a:p>
          <a:endParaRPr lang="uk-UA"/>
        </a:p>
      </dgm:t>
    </dgm:pt>
    <dgm:pt modelId="{CA729336-3633-49E2-81D6-5B51A7473802}">
      <dgm:prSet/>
      <dgm:spPr/>
      <dgm:t>
        <a:bodyPr/>
        <a:lstStyle/>
        <a:p>
          <a:endParaRPr lang="uk-UA"/>
        </a:p>
      </dgm:t>
    </dgm:pt>
    <dgm:pt modelId="{73280C44-B1FB-4F52-954D-4391316CEA01}" type="parTrans" cxnId="{8C1408CC-D3EB-4833-9C42-9C6109A1D7D1}">
      <dgm:prSet/>
      <dgm:spPr/>
      <dgm:t>
        <a:bodyPr/>
        <a:lstStyle/>
        <a:p>
          <a:endParaRPr lang="uk-UA"/>
        </a:p>
      </dgm:t>
    </dgm:pt>
    <dgm:pt modelId="{639CE470-44B5-42D0-BFDB-9759FB551B36}" type="sibTrans" cxnId="{8C1408CC-D3EB-4833-9C42-9C6109A1D7D1}">
      <dgm:prSet/>
      <dgm:spPr/>
      <dgm:t>
        <a:bodyPr/>
        <a:lstStyle/>
        <a:p>
          <a:endParaRPr lang="uk-UA"/>
        </a:p>
      </dgm:t>
    </dgm:pt>
    <dgm:pt modelId="{083BC9FD-CEA9-424B-8214-3CCB977462BB}">
      <dgm:prSet phldrT="[Текст]"/>
      <dgm:spPr/>
      <dgm:t>
        <a:bodyPr/>
        <a:lstStyle/>
        <a:p>
          <a:r>
            <a:rPr lang="uk-UA" dirty="0"/>
            <a:t>Правознавство 10-1</a:t>
          </a:r>
        </a:p>
        <a:p>
          <a:r>
            <a:rPr lang="uk-UA" dirty="0"/>
            <a:t>24 учня</a:t>
          </a:r>
        </a:p>
      </dgm:t>
    </dgm:pt>
    <dgm:pt modelId="{55E242E2-D08B-4C88-B498-AAEFAEFCEB15}" type="sibTrans" cxnId="{4C76190E-113F-4928-8087-8FEBBECAB5F5}">
      <dgm:prSet/>
      <dgm:spPr/>
      <dgm:t>
        <a:bodyPr/>
        <a:lstStyle/>
        <a:p>
          <a:endParaRPr lang="uk-UA"/>
        </a:p>
      </dgm:t>
    </dgm:pt>
    <dgm:pt modelId="{DEA82FE2-1D04-4368-88C0-C6C1B017E444}" type="parTrans" cxnId="{4C76190E-113F-4928-8087-8FEBBECAB5F5}">
      <dgm:prSet/>
      <dgm:spPr/>
      <dgm:t>
        <a:bodyPr/>
        <a:lstStyle/>
        <a:p>
          <a:endParaRPr lang="uk-UA"/>
        </a:p>
      </dgm:t>
    </dgm:pt>
    <dgm:pt modelId="{10D5FB0F-FDD4-4AA4-B77F-5F32DBC0AE27}" type="pres">
      <dgm:prSet presAssocID="{4CE9BFEC-1B34-40F4-A2E1-ADF47E3F86BA}" presName="composite" presStyleCnt="0">
        <dgm:presLayoutVars>
          <dgm:chMax val="1"/>
          <dgm:dir/>
          <dgm:resizeHandles val="exact"/>
        </dgm:presLayoutVars>
      </dgm:prSet>
      <dgm:spPr/>
    </dgm:pt>
    <dgm:pt modelId="{3E7DEB1A-A489-4856-9879-22AEBEE6B6E7}" type="pres">
      <dgm:prSet presAssocID="{083BC9FD-CEA9-424B-8214-3CCB977462BB}" presName="roof" presStyleLbl="dkBgShp" presStyleIdx="0" presStyleCnt="2"/>
      <dgm:spPr/>
    </dgm:pt>
    <dgm:pt modelId="{0A2C0906-6E39-4717-883A-D2BAEAB979DB}" type="pres">
      <dgm:prSet presAssocID="{083BC9FD-CEA9-424B-8214-3CCB977462BB}" presName="pillars" presStyleCnt="0"/>
      <dgm:spPr/>
    </dgm:pt>
    <dgm:pt modelId="{81622FE7-2BF2-4E04-AF1A-9236CF48D5DE}" type="pres">
      <dgm:prSet presAssocID="{083BC9FD-CEA9-424B-8214-3CCB977462BB}" presName="pillar1" presStyleLbl="node1" presStyleIdx="0" presStyleCnt="4">
        <dgm:presLayoutVars>
          <dgm:bulletEnabled val="1"/>
        </dgm:presLayoutVars>
      </dgm:prSet>
      <dgm:spPr/>
    </dgm:pt>
    <dgm:pt modelId="{5C93C89A-4AD8-43BB-B356-677DE862D3E4}" type="pres">
      <dgm:prSet presAssocID="{5B1611D7-2697-4AA2-80B0-D389B4E6EDAE}" presName="pillarX" presStyleLbl="node1" presStyleIdx="1" presStyleCnt="4">
        <dgm:presLayoutVars>
          <dgm:bulletEnabled val="1"/>
        </dgm:presLayoutVars>
      </dgm:prSet>
      <dgm:spPr/>
    </dgm:pt>
    <dgm:pt modelId="{872B6C39-CD6C-4605-80D8-9F6F2219DACB}" type="pres">
      <dgm:prSet presAssocID="{7F761317-AC94-4875-BCCE-D281201E5227}" presName="pillarX" presStyleLbl="node1" presStyleIdx="2" presStyleCnt="4">
        <dgm:presLayoutVars>
          <dgm:bulletEnabled val="1"/>
        </dgm:presLayoutVars>
      </dgm:prSet>
      <dgm:spPr/>
    </dgm:pt>
    <dgm:pt modelId="{D104CF6C-1735-4105-94FD-44491EA0E780}" type="pres">
      <dgm:prSet presAssocID="{CA729336-3633-49E2-81D6-5B51A7473802}" presName="pillarX" presStyleLbl="node1" presStyleIdx="3" presStyleCnt="4">
        <dgm:presLayoutVars>
          <dgm:bulletEnabled val="1"/>
        </dgm:presLayoutVars>
      </dgm:prSet>
      <dgm:spPr/>
    </dgm:pt>
    <dgm:pt modelId="{4D6C4588-6896-476A-8080-34774E94A9DE}" type="pres">
      <dgm:prSet presAssocID="{083BC9FD-CEA9-424B-8214-3CCB977462BB}" presName="base" presStyleLbl="dkBgShp" presStyleIdx="1" presStyleCnt="2"/>
      <dgm:spPr/>
    </dgm:pt>
  </dgm:ptLst>
  <dgm:cxnLst>
    <dgm:cxn modelId="{B5698901-CC91-4EE8-96C0-56390DF8139E}" srcId="{083BC9FD-CEA9-424B-8214-3CCB977462BB}" destId="{7F761317-AC94-4875-BCCE-D281201E5227}" srcOrd="2" destOrd="0" parTransId="{D89A24DD-E1E5-4281-B856-87F08998DE51}" sibTransId="{930D4E7F-6221-43E2-835B-13F16F672219}"/>
    <dgm:cxn modelId="{4C76190E-113F-4928-8087-8FEBBECAB5F5}" srcId="{4CE9BFEC-1B34-40F4-A2E1-ADF47E3F86BA}" destId="{083BC9FD-CEA9-424B-8214-3CCB977462BB}" srcOrd="0" destOrd="0" parTransId="{DEA82FE2-1D04-4368-88C0-C6C1B017E444}" sibTransId="{55E242E2-D08B-4C88-B498-AAEFAEFCEB15}"/>
    <dgm:cxn modelId="{B8D4B221-DDBE-4599-A515-6A47D8C2D60E}" srcId="{083BC9FD-CEA9-424B-8214-3CCB977462BB}" destId="{BADDF12B-395C-4A7B-BF39-EF9851EBC631}" srcOrd="0" destOrd="0" parTransId="{1B5A6F0A-C330-4576-8BE3-B1DB8B26ECA4}" sibTransId="{D6DDF609-6F9E-4277-A97B-7993BE55D89C}"/>
    <dgm:cxn modelId="{9509A562-B9E0-4A2E-9B35-541ED7BCCC2F}" type="presOf" srcId="{CA729336-3633-49E2-81D6-5B51A7473802}" destId="{D104CF6C-1735-4105-94FD-44491EA0E780}" srcOrd="0" destOrd="0" presId="urn:microsoft.com/office/officeart/2005/8/layout/hList3"/>
    <dgm:cxn modelId="{F8FC4F4D-2044-4134-BFEF-69489B6901B5}" type="presOf" srcId="{BADDF12B-395C-4A7B-BF39-EF9851EBC631}" destId="{81622FE7-2BF2-4E04-AF1A-9236CF48D5DE}" srcOrd="0" destOrd="0" presId="urn:microsoft.com/office/officeart/2005/8/layout/hList3"/>
    <dgm:cxn modelId="{B97C6F71-54AA-439B-8084-66B2929BF2D5}" type="presOf" srcId="{083BC9FD-CEA9-424B-8214-3CCB977462BB}" destId="{3E7DEB1A-A489-4856-9879-22AEBEE6B6E7}" srcOrd="0" destOrd="0" presId="urn:microsoft.com/office/officeart/2005/8/layout/hList3"/>
    <dgm:cxn modelId="{B5BC69B4-53D8-446C-933B-D81CF3B91764}" srcId="{083BC9FD-CEA9-424B-8214-3CCB977462BB}" destId="{5B1611D7-2697-4AA2-80B0-D389B4E6EDAE}" srcOrd="1" destOrd="0" parTransId="{7C0915E2-A085-464B-9900-9DD4A6B781CE}" sibTransId="{BF1EA8D9-AE6B-47F5-826A-5FB39F739D0E}"/>
    <dgm:cxn modelId="{C80306BF-BCA8-4836-96D0-F5863FD0BE45}" type="presOf" srcId="{4CE9BFEC-1B34-40F4-A2E1-ADF47E3F86BA}" destId="{10D5FB0F-FDD4-4AA4-B77F-5F32DBC0AE27}" srcOrd="0" destOrd="0" presId="urn:microsoft.com/office/officeart/2005/8/layout/hList3"/>
    <dgm:cxn modelId="{19DFDBC8-1EC9-4A6C-A578-223E1927CA8A}" type="presOf" srcId="{5B1611D7-2697-4AA2-80B0-D389B4E6EDAE}" destId="{5C93C89A-4AD8-43BB-B356-677DE862D3E4}" srcOrd="0" destOrd="0" presId="urn:microsoft.com/office/officeart/2005/8/layout/hList3"/>
    <dgm:cxn modelId="{8C1408CC-D3EB-4833-9C42-9C6109A1D7D1}" srcId="{083BC9FD-CEA9-424B-8214-3CCB977462BB}" destId="{CA729336-3633-49E2-81D6-5B51A7473802}" srcOrd="3" destOrd="0" parTransId="{73280C44-B1FB-4F52-954D-4391316CEA01}" sibTransId="{639CE470-44B5-42D0-BFDB-9759FB551B36}"/>
    <dgm:cxn modelId="{4191A3D4-7C21-400C-8DFE-AA767AEAFCE8}" type="presOf" srcId="{7F761317-AC94-4875-BCCE-D281201E5227}" destId="{872B6C39-CD6C-4605-80D8-9F6F2219DACB}" srcOrd="0" destOrd="0" presId="urn:microsoft.com/office/officeart/2005/8/layout/hList3"/>
    <dgm:cxn modelId="{9E8EE1A5-5FE3-4F10-80F6-AEA6D91BD11A}" type="presParOf" srcId="{10D5FB0F-FDD4-4AA4-B77F-5F32DBC0AE27}" destId="{3E7DEB1A-A489-4856-9879-22AEBEE6B6E7}" srcOrd="0" destOrd="0" presId="urn:microsoft.com/office/officeart/2005/8/layout/hList3"/>
    <dgm:cxn modelId="{A7A34C6F-15B5-4E99-8C63-F78E0498E75B}" type="presParOf" srcId="{10D5FB0F-FDD4-4AA4-B77F-5F32DBC0AE27}" destId="{0A2C0906-6E39-4717-883A-D2BAEAB979DB}" srcOrd="1" destOrd="0" presId="urn:microsoft.com/office/officeart/2005/8/layout/hList3"/>
    <dgm:cxn modelId="{217D2191-A681-495B-8224-45F37FA197E9}" type="presParOf" srcId="{0A2C0906-6E39-4717-883A-D2BAEAB979DB}" destId="{81622FE7-2BF2-4E04-AF1A-9236CF48D5DE}" srcOrd="0" destOrd="0" presId="urn:microsoft.com/office/officeart/2005/8/layout/hList3"/>
    <dgm:cxn modelId="{F50536EA-9DE1-4008-9D94-F2F6ACD94651}" type="presParOf" srcId="{0A2C0906-6E39-4717-883A-D2BAEAB979DB}" destId="{5C93C89A-4AD8-43BB-B356-677DE862D3E4}" srcOrd="1" destOrd="0" presId="urn:microsoft.com/office/officeart/2005/8/layout/hList3"/>
    <dgm:cxn modelId="{DF9198BC-03A2-419C-BAB5-09E14BB12ADB}" type="presParOf" srcId="{0A2C0906-6E39-4717-883A-D2BAEAB979DB}" destId="{872B6C39-CD6C-4605-80D8-9F6F2219DACB}" srcOrd="2" destOrd="0" presId="urn:microsoft.com/office/officeart/2005/8/layout/hList3"/>
    <dgm:cxn modelId="{7E007607-1355-4183-AB6E-5B31F470DBD0}" type="presParOf" srcId="{0A2C0906-6E39-4717-883A-D2BAEAB979DB}" destId="{D104CF6C-1735-4105-94FD-44491EA0E780}" srcOrd="3" destOrd="0" presId="urn:microsoft.com/office/officeart/2005/8/layout/hList3"/>
    <dgm:cxn modelId="{2FC7C316-788B-40AF-B277-AEBF14DCB9F0}" type="presParOf" srcId="{10D5FB0F-FDD4-4AA4-B77F-5F32DBC0AE27}" destId="{4D6C4588-6896-476A-8080-34774E94A9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29DB8AE6-8D8D-42E9-8B18-EF733D6A128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50D8E9-2CCD-488B-AF35-0AA711DE1702}">
      <dgm:prSet phldrT="[Текст]"/>
      <dgm:spPr/>
      <dgm:t>
        <a:bodyPr/>
        <a:lstStyle/>
        <a:p>
          <a:pPr algn="ctr"/>
          <a:r>
            <a:rPr lang="uk-UA" dirty="0"/>
            <a:t>Золота медаль</a:t>
          </a:r>
          <a:endParaRPr lang="ru-RU" dirty="0"/>
        </a:p>
      </dgm:t>
    </dgm:pt>
    <dgm:pt modelId="{92F94B84-A4AC-43A2-A7EA-4943A9DE5E5D}" type="parTrans" cxnId="{7CB94FD0-F007-4D9A-9269-D5299AAE35EA}">
      <dgm:prSet/>
      <dgm:spPr/>
      <dgm:t>
        <a:bodyPr/>
        <a:lstStyle/>
        <a:p>
          <a:endParaRPr lang="ru-RU"/>
        </a:p>
      </dgm:t>
    </dgm:pt>
    <dgm:pt modelId="{DDCD0EB2-423A-4D50-BE7F-EF8637EDDABE}" type="sibTrans" cxnId="{7CB94FD0-F007-4D9A-9269-D5299AAE35EA}">
      <dgm:prSet/>
      <dgm:spPr/>
      <dgm:t>
        <a:bodyPr/>
        <a:lstStyle/>
        <a:p>
          <a:endParaRPr lang="ru-RU"/>
        </a:p>
      </dgm:t>
    </dgm:pt>
    <dgm:pt modelId="{90184A39-F530-437A-AF53-52657D919A25}">
      <dgm:prSet phldrT="[Текст]" phldr="1"/>
      <dgm:spPr/>
      <dgm:t>
        <a:bodyPr/>
        <a:lstStyle/>
        <a:p>
          <a:endParaRPr lang="ru-RU"/>
        </a:p>
      </dgm:t>
    </dgm:pt>
    <dgm:pt modelId="{C8CD19F2-E78D-4F28-BC3A-2C51F462F1F2}" type="parTrans" cxnId="{24AA544B-79E1-429F-AD65-D527A3A9DCF9}">
      <dgm:prSet/>
      <dgm:spPr/>
      <dgm:t>
        <a:bodyPr/>
        <a:lstStyle/>
        <a:p>
          <a:endParaRPr lang="ru-RU"/>
        </a:p>
      </dgm:t>
    </dgm:pt>
    <dgm:pt modelId="{2909881E-A818-48C4-A626-80AB87A832C1}" type="sibTrans" cxnId="{24AA544B-79E1-429F-AD65-D527A3A9DCF9}">
      <dgm:prSet/>
      <dgm:spPr/>
      <dgm:t>
        <a:bodyPr/>
        <a:lstStyle/>
        <a:p>
          <a:endParaRPr lang="ru-RU"/>
        </a:p>
      </dgm:t>
    </dgm:pt>
    <dgm:pt modelId="{EE6E83B4-4C12-4140-8816-89C81FD71894}">
      <dgm:prSet phldrT="[Текст]"/>
      <dgm:spPr/>
      <dgm:t>
        <a:bodyPr/>
        <a:lstStyle/>
        <a:p>
          <a:r>
            <a:rPr lang="uk-UA" dirty="0"/>
            <a:t>Гаврилюк Оксана  11-1</a:t>
          </a:r>
          <a:endParaRPr lang="ru-RU" dirty="0"/>
        </a:p>
      </dgm:t>
    </dgm:pt>
    <dgm:pt modelId="{AA2DA9CC-08FA-4C2B-A098-A6B09CB44CD3}" type="parTrans" cxnId="{B7F935B4-6F40-4722-914A-F2A10A554320}">
      <dgm:prSet/>
      <dgm:spPr/>
      <dgm:t>
        <a:bodyPr/>
        <a:lstStyle/>
        <a:p>
          <a:endParaRPr lang="ru-RU"/>
        </a:p>
      </dgm:t>
    </dgm:pt>
    <dgm:pt modelId="{6F60946B-7AEE-456C-A14D-C5AD81ECA6DF}" type="sibTrans" cxnId="{B7F935B4-6F40-4722-914A-F2A10A554320}">
      <dgm:prSet/>
      <dgm:spPr/>
      <dgm:t>
        <a:bodyPr/>
        <a:lstStyle/>
        <a:p>
          <a:endParaRPr lang="ru-RU"/>
        </a:p>
      </dgm:t>
    </dgm:pt>
    <dgm:pt modelId="{C439092A-C746-4A6B-98A0-28FCF1698AA7}">
      <dgm:prSet phldrT="[Текст]" phldr="1"/>
      <dgm:spPr/>
      <dgm:t>
        <a:bodyPr/>
        <a:lstStyle/>
        <a:p>
          <a:endParaRPr lang="ru-RU"/>
        </a:p>
      </dgm:t>
    </dgm:pt>
    <dgm:pt modelId="{4E1904DB-23F9-4E17-ABEE-F6C3DE18996B}" type="parTrans" cxnId="{A4BD4B17-E8AD-48B3-B557-12666889C845}">
      <dgm:prSet/>
      <dgm:spPr/>
      <dgm:t>
        <a:bodyPr/>
        <a:lstStyle/>
        <a:p>
          <a:endParaRPr lang="ru-RU"/>
        </a:p>
      </dgm:t>
    </dgm:pt>
    <dgm:pt modelId="{9E1503D6-3036-4861-9150-61EA58178051}" type="sibTrans" cxnId="{A4BD4B17-E8AD-48B3-B557-12666889C845}">
      <dgm:prSet/>
      <dgm:spPr/>
      <dgm:t>
        <a:bodyPr/>
        <a:lstStyle/>
        <a:p>
          <a:endParaRPr lang="ru-RU"/>
        </a:p>
      </dgm:t>
    </dgm:pt>
    <dgm:pt modelId="{72A00585-84DD-4C58-AF29-80FC8063F858}">
      <dgm:prSet/>
      <dgm:spPr/>
      <dgm:t>
        <a:bodyPr/>
        <a:lstStyle/>
        <a:p>
          <a:r>
            <a:rPr lang="uk-UA" dirty="0"/>
            <a:t>Деркач Олеся  11-2</a:t>
          </a:r>
          <a:endParaRPr lang="ru-RU" dirty="0"/>
        </a:p>
      </dgm:t>
    </dgm:pt>
    <dgm:pt modelId="{1AC05923-29F7-4807-B9C5-F18D35FF4F18}" type="parTrans" cxnId="{77A4C962-FF4B-4E1A-ACFD-77322E6662DF}">
      <dgm:prSet/>
      <dgm:spPr/>
      <dgm:t>
        <a:bodyPr/>
        <a:lstStyle/>
        <a:p>
          <a:endParaRPr lang="ru-RU"/>
        </a:p>
      </dgm:t>
    </dgm:pt>
    <dgm:pt modelId="{DA363AD6-92D4-4F67-B8F5-9FB421A25A22}" type="sibTrans" cxnId="{77A4C962-FF4B-4E1A-ACFD-77322E6662DF}">
      <dgm:prSet/>
      <dgm:spPr/>
      <dgm:t>
        <a:bodyPr/>
        <a:lstStyle/>
        <a:p>
          <a:endParaRPr lang="ru-RU"/>
        </a:p>
      </dgm:t>
    </dgm:pt>
    <dgm:pt modelId="{FA99AD5B-176C-4D72-A223-7936D7BBE003}">
      <dgm:prSet/>
      <dgm:spPr/>
      <dgm:t>
        <a:bodyPr/>
        <a:lstStyle/>
        <a:p>
          <a:r>
            <a:rPr lang="uk-UA" dirty="0" err="1"/>
            <a:t>Кашеваров</a:t>
          </a:r>
          <a:r>
            <a:rPr lang="uk-UA" dirty="0"/>
            <a:t> Денис 11-2</a:t>
          </a:r>
          <a:endParaRPr lang="ru-RU" dirty="0"/>
        </a:p>
      </dgm:t>
    </dgm:pt>
    <dgm:pt modelId="{D5E5E5B9-D1DD-433A-A161-10D4380D416D}" type="parTrans" cxnId="{3520E339-CD09-41A5-860B-B5E255B58C79}">
      <dgm:prSet/>
      <dgm:spPr/>
      <dgm:t>
        <a:bodyPr/>
        <a:lstStyle/>
        <a:p>
          <a:endParaRPr lang="ru-RU"/>
        </a:p>
      </dgm:t>
    </dgm:pt>
    <dgm:pt modelId="{1CA86C00-9F3C-4EA6-9B00-1B34A825F01F}" type="sibTrans" cxnId="{3520E339-CD09-41A5-860B-B5E255B58C79}">
      <dgm:prSet/>
      <dgm:spPr/>
      <dgm:t>
        <a:bodyPr/>
        <a:lstStyle/>
        <a:p>
          <a:endParaRPr lang="ru-RU"/>
        </a:p>
      </dgm:t>
    </dgm:pt>
    <dgm:pt modelId="{01058D69-C6A8-4CC6-BA8E-0B2EBEC59B06}" type="pres">
      <dgm:prSet presAssocID="{29DB8AE6-8D8D-42E9-8B18-EF733D6A1283}" presName="linear" presStyleCnt="0">
        <dgm:presLayoutVars>
          <dgm:animLvl val="lvl"/>
          <dgm:resizeHandles val="exact"/>
        </dgm:presLayoutVars>
      </dgm:prSet>
      <dgm:spPr/>
    </dgm:pt>
    <dgm:pt modelId="{7802EF96-B932-4C3A-9855-06C714DEE59C}" type="pres">
      <dgm:prSet presAssocID="{1E50D8E9-2CCD-488B-AF35-0AA711DE170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1217879-7465-42D4-A269-E96F0201C5EB}" type="pres">
      <dgm:prSet presAssocID="{1E50D8E9-2CCD-488B-AF35-0AA711DE1702}" presName="childText" presStyleLbl="revTx" presStyleIdx="0" presStyleCnt="2">
        <dgm:presLayoutVars>
          <dgm:bulletEnabled val="1"/>
        </dgm:presLayoutVars>
      </dgm:prSet>
      <dgm:spPr/>
    </dgm:pt>
    <dgm:pt modelId="{1D217C57-8965-400A-A1D7-78BFB593671A}" type="pres">
      <dgm:prSet presAssocID="{EE6E83B4-4C12-4140-8816-89C81FD7189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6B6A97C-20C7-4609-8CD8-76EFA4369A94}" type="pres">
      <dgm:prSet presAssocID="{EE6E83B4-4C12-4140-8816-89C81FD71894}" presName="childText" presStyleLbl="revTx" presStyleIdx="1" presStyleCnt="2">
        <dgm:presLayoutVars>
          <dgm:bulletEnabled val="1"/>
        </dgm:presLayoutVars>
      </dgm:prSet>
      <dgm:spPr/>
    </dgm:pt>
    <dgm:pt modelId="{17E1BC2D-5333-4512-B2BC-F26D4B6F434B}" type="pres">
      <dgm:prSet presAssocID="{72A00585-84DD-4C58-AF29-80FC8063F858}" presName="parentText" presStyleLbl="node1" presStyleIdx="2" presStyleCnt="4" custLinFactY="-27023" custLinFactNeighborY="-100000">
        <dgm:presLayoutVars>
          <dgm:chMax val="0"/>
          <dgm:bulletEnabled val="1"/>
        </dgm:presLayoutVars>
      </dgm:prSet>
      <dgm:spPr/>
    </dgm:pt>
    <dgm:pt modelId="{03E5C69F-3D59-450A-9607-218A5EAFB4C5}" type="pres">
      <dgm:prSet presAssocID="{DA363AD6-92D4-4F67-B8F5-9FB421A25A22}" presName="spacer" presStyleCnt="0"/>
      <dgm:spPr/>
    </dgm:pt>
    <dgm:pt modelId="{B6DBFBBF-FF99-4AE6-92DA-E3EC705A180A}" type="pres">
      <dgm:prSet presAssocID="{FA99AD5B-176C-4D72-A223-7936D7BBE00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4BD4B17-E8AD-48B3-B557-12666889C845}" srcId="{EE6E83B4-4C12-4140-8816-89C81FD71894}" destId="{C439092A-C746-4A6B-98A0-28FCF1698AA7}" srcOrd="0" destOrd="0" parTransId="{4E1904DB-23F9-4E17-ABEE-F6C3DE18996B}" sibTransId="{9E1503D6-3036-4861-9150-61EA58178051}"/>
    <dgm:cxn modelId="{2C6A2C1C-9C41-40E4-9252-B8DA537B4284}" type="presOf" srcId="{72A00585-84DD-4C58-AF29-80FC8063F858}" destId="{17E1BC2D-5333-4512-B2BC-F26D4B6F434B}" srcOrd="0" destOrd="0" presId="urn:microsoft.com/office/officeart/2005/8/layout/vList2"/>
    <dgm:cxn modelId="{3520E339-CD09-41A5-860B-B5E255B58C79}" srcId="{29DB8AE6-8D8D-42E9-8B18-EF733D6A1283}" destId="{FA99AD5B-176C-4D72-A223-7936D7BBE003}" srcOrd="3" destOrd="0" parTransId="{D5E5E5B9-D1DD-433A-A161-10D4380D416D}" sibTransId="{1CA86C00-9F3C-4EA6-9B00-1B34A825F01F}"/>
    <dgm:cxn modelId="{77A4C962-FF4B-4E1A-ACFD-77322E6662DF}" srcId="{29DB8AE6-8D8D-42E9-8B18-EF733D6A1283}" destId="{72A00585-84DD-4C58-AF29-80FC8063F858}" srcOrd="2" destOrd="0" parTransId="{1AC05923-29F7-4807-B9C5-F18D35FF4F18}" sibTransId="{DA363AD6-92D4-4F67-B8F5-9FB421A25A22}"/>
    <dgm:cxn modelId="{24AA544B-79E1-429F-AD65-D527A3A9DCF9}" srcId="{1E50D8E9-2CCD-488B-AF35-0AA711DE1702}" destId="{90184A39-F530-437A-AF53-52657D919A25}" srcOrd="0" destOrd="0" parTransId="{C8CD19F2-E78D-4F28-BC3A-2C51F462F1F2}" sibTransId="{2909881E-A818-48C4-A626-80AB87A832C1}"/>
    <dgm:cxn modelId="{02CDDA96-E9EA-41B6-A3CF-085981C48A48}" type="presOf" srcId="{1E50D8E9-2CCD-488B-AF35-0AA711DE1702}" destId="{7802EF96-B932-4C3A-9855-06C714DEE59C}" srcOrd="0" destOrd="0" presId="urn:microsoft.com/office/officeart/2005/8/layout/vList2"/>
    <dgm:cxn modelId="{7CAD759C-002E-487D-91EA-C7E56396B0EA}" type="presOf" srcId="{29DB8AE6-8D8D-42E9-8B18-EF733D6A1283}" destId="{01058D69-C6A8-4CC6-BA8E-0B2EBEC59B06}" srcOrd="0" destOrd="0" presId="urn:microsoft.com/office/officeart/2005/8/layout/vList2"/>
    <dgm:cxn modelId="{67B5E5AC-F357-45EF-ABE0-ABDB26FB728A}" type="presOf" srcId="{90184A39-F530-437A-AF53-52657D919A25}" destId="{01217879-7465-42D4-A269-E96F0201C5EB}" srcOrd="0" destOrd="0" presId="urn:microsoft.com/office/officeart/2005/8/layout/vList2"/>
    <dgm:cxn modelId="{B7F935B4-6F40-4722-914A-F2A10A554320}" srcId="{29DB8AE6-8D8D-42E9-8B18-EF733D6A1283}" destId="{EE6E83B4-4C12-4140-8816-89C81FD71894}" srcOrd="1" destOrd="0" parTransId="{AA2DA9CC-08FA-4C2B-A098-A6B09CB44CD3}" sibTransId="{6F60946B-7AEE-456C-A14D-C5AD81ECA6DF}"/>
    <dgm:cxn modelId="{7CB94FD0-F007-4D9A-9269-D5299AAE35EA}" srcId="{29DB8AE6-8D8D-42E9-8B18-EF733D6A1283}" destId="{1E50D8E9-2CCD-488B-AF35-0AA711DE1702}" srcOrd="0" destOrd="0" parTransId="{92F94B84-A4AC-43A2-A7EA-4943A9DE5E5D}" sibTransId="{DDCD0EB2-423A-4D50-BE7F-EF8637EDDABE}"/>
    <dgm:cxn modelId="{78883FDB-EB75-4D38-87ED-EEB9701AA668}" type="presOf" srcId="{FA99AD5B-176C-4D72-A223-7936D7BBE003}" destId="{B6DBFBBF-FF99-4AE6-92DA-E3EC705A180A}" srcOrd="0" destOrd="0" presId="urn:microsoft.com/office/officeart/2005/8/layout/vList2"/>
    <dgm:cxn modelId="{F54193E0-648C-43DB-A2DD-6702913E9A1F}" type="presOf" srcId="{C439092A-C746-4A6B-98A0-28FCF1698AA7}" destId="{16B6A97C-20C7-4609-8CD8-76EFA4369A94}" srcOrd="0" destOrd="0" presId="urn:microsoft.com/office/officeart/2005/8/layout/vList2"/>
    <dgm:cxn modelId="{18180BFE-FE63-42B2-A2D2-2EB093BBC012}" type="presOf" srcId="{EE6E83B4-4C12-4140-8816-89C81FD71894}" destId="{1D217C57-8965-400A-A1D7-78BFB593671A}" srcOrd="0" destOrd="0" presId="urn:microsoft.com/office/officeart/2005/8/layout/vList2"/>
    <dgm:cxn modelId="{7AA66F7B-085E-4342-8745-8496CC73CDB4}" type="presParOf" srcId="{01058D69-C6A8-4CC6-BA8E-0B2EBEC59B06}" destId="{7802EF96-B932-4C3A-9855-06C714DEE59C}" srcOrd="0" destOrd="0" presId="urn:microsoft.com/office/officeart/2005/8/layout/vList2"/>
    <dgm:cxn modelId="{34F72BFB-58B0-45D6-8D12-662DCDF26BC1}" type="presParOf" srcId="{01058D69-C6A8-4CC6-BA8E-0B2EBEC59B06}" destId="{01217879-7465-42D4-A269-E96F0201C5EB}" srcOrd="1" destOrd="0" presId="urn:microsoft.com/office/officeart/2005/8/layout/vList2"/>
    <dgm:cxn modelId="{7E1A2B5D-A0D5-4118-8B0C-96F58781F418}" type="presParOf" srcId="{01058D69-C6A8-4CC6-BA8E-0B2EBEC59B06}" destId="{1D217C57-8965-400A-A1D7-78BFB593671A}" srcOrd="2" destOrd="0" presId="urn:microsoft.com/office/officeart/2005/8/layout/vList2"/>
    <dgm:cxn modelId="{8095F82A-49D0-45EE-BFCF-99E9EB899786}" type="presParOf" srcId="{01058D69-C6A8-4CC6-BA8E-0B2EBEC59B06}" destId="{16B6A97C-20C7-4609-8CD8-76EFA4369A94}" srcOrd="3" destOrd="0" presId="urn:microsoft.com/office/officeart/2005/8/layout/vList2"/>
    <dgm:cxn modelId="{EF48C270-17F5-40A5-BBB1-2A466854FE34}" type="presParOf" srcId="{01058D69-C6A8-4CC6-BA8E-0B2EBEC59B06}" destId="{17E1BC2D-5333-4512-B2BC-F26D4B6F434B}" srcOrd="4" destOrd="0" presId="urn:microsoft.com/office/officeart/2005/8/layout/vList2"/>
    <dgm:cxn modelId="{465ACE3A-FD1F-48A9-A43B-2F8DD126C3A2}" type="presParOf" srcId="{01058D69-C6A8-4CC6-BA8E-0B2EBEC59B06}" destId="{03E5C69F-3D59-450A-9607-218A5EAFB4C5}" srcOrd="5" destOrd="0" presId="urn:microsoft.com/office/officeart/2005/8/layout/vList2"/>
    <dgm:cxn modelId="{3D0E15E5-DB6D-4B08-96BC-F027D3E63A3C}" type="presParOf" srcId="{01058D69-C6A8-4CC6-BA8E-0B2EBEC59B06}" destId="{B6DBFBBF-FF99-4AE6-92DA-E3EC705A180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E9BFEC-1B34-40F4-A2E1-ADF47E3F86BA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3BC9FD-CEA9-424B-8214-3CCB977462BB}">
      <dgm:prSet phldrT="[Текст]"/>
      <dgm:spPr/>
      <dgm:t>
        <a:bodyPr/>
        <a:lstStyle/>
        <a:p>
          <a:r>
            <a:rPr lang="uk-UA" dirty="0"/>
            <a:t>Правознавство 10-2</a:t>
          </a:r>
        </a:p>
        <a:p>
          <a:r>
            <a:rPr lang="uk-UA" dirty="0"/>
            <a:t>28 учнів</a:t>
          </a:r>
        </a:p>
      </dgm:t>
    </dgm:pt>
    <dgm:pt modelId="{DEA82FE2-1D04-4368-88C0-C6C1B017E444}" type="parTrans" cxnId="{4C76190E-113F-4928-8087-8FEBBECAB5F5}">
      <dgm:prSet/>
      <dgm:spPr/>
      <dgm:t>
        <a:bodyPr/>
        <a:lstStyle/>
        <a:p>
          <a:endParaRPr lang="uk-UA"/>
        </a:p>
      </dgm:t>
    </dgm:pt>
    <dgm:pt modelId="{55E242E2-D08B-4C88-B498-AAEFAEFCEB15}" type="sibTrans" cxnId="{4C76190E-113F-4928-8087-8FEBBECAB5F5}">
      <dgm:prSet/>
      <dgm:spPr/>
      <dgm:t>
        <a:bodyPr/>
        <a:lstStyle/>
        <a:p>
          <a:endParaRPr lang="uk-UA"/>
        </a:p>
      </dgm:t>
    </dgm:pt>
    <dgm:pt modelId="{BADDF12B-395C-4A7B-BF39-EF9851EBC631}">
      <dgm:prSet phldrT="[Текст]" custT="1"/>
      <dgm:spPr/>
      <dgm:t>
        <a:bodyPr/>
        <a:lstStyle/>
        <a:p>
          <a:r>
            <a:rPr lang="uk-UA" sz="1600" dirty="0"/>
            <a:t>10-12 балів</a:t>
          </a:r>
        </a:p>
        <a:p>
          <a:r>
            <a:rPr lang="uk-UA" sz="1600" dirty="0"/>
            <a:t>8 учнів– 29%</a:t>
          </a:r>
        </a:p>
        <a:p>
          <a:r>
            <a:rPr lang="uk-UA" sz="1600" dirty="0" err="1"/>
            <a:t>Биченко</a:t>
          </a:r>
          <a:r>
            <a:rPr lang="uk-UA" sz="1600" dirty="0"/>
            <a:t>,</a:t>
          </a:r>
        </a:p>
        <a:p>
          <a:r>
            <a:rPr lang="uk-UA" sz="1600" dirty="0"/>
            <a:t>Головань,</a:t>
          </a:r>
        </a:p>
        <a:p>
          <a:r>
            <a:rPr lang="uk-UA" sz="1600" dirty="0"/>
            <a:t>Давиденко, </a:t>
          </a:r>
        </a:p>
        <a:p>
          <a:r>
            <a:rPr lang="uk-UA" sz="1600" dirty="0"/>
            <a:t>Зайцева,</a:t>
          </a:r>
        </a:p>
        <a:p>
          <a:r>
            <a:rPr lang="uk-UA" sz="1600" dirty="0" err="1"/>
            <a:t>Курсанов</a:t>
          </a:r>
          <a:r>
            <a:rPr lang="uk-UA" sz="1600" dirty="0"/>
            <a:t>, </a:t>
          </a:r>
        </a:p>
        <a:p>
          <a:r>
            <a:rPr lang="uk-UA" sz="1600" dirty="0" err="1"/>
            <a:t>Скаленко</a:t>
          </a:r>
          <a:r>
            <a:rPr lang="uk-UA" sz="1600" dirty="0"/>
            <a:t>,</a:t>
          </a:r>
        </a:p>
        <a:p>
          <a:r>
            <a:rPr lang="uk-UA" sz="1600" dirty="0" err="1"/>
            <a:t>Тавровська</a:t>
          </a:r>
          <a:r>
            <a:rPr lang="uk-UA" sz="1600" dirty="0"/>
            <a:t>,</a:t>
          </a:r>
        </a:p>
        <a:p>
          <a:r>
            <a:rPr lang="uk-UA" sz="1600" dirty="0"/>
            <a:t>Шевченко </a:t>
          </a:r>
        </a:p>
      </dgm:t>
    </dgm:pt>
    <dgm:pt modelId="{1B5A6F0A-C330-4576-8BE3-B1DB8B26ECA4}" type="parTrans" cxnId="{B8D4B221-DDBE-4599-A515-6A47D8C2D60E}">
      <dgm:prSet/>
      <dgm:spPr/>
      <dgm:t>
        <a:bodyPr/>
        <a:lstStyle/>
        <a:p>
          <a:endParaRPr lang="uk-UA"/>
        </a:p>
      </dgm:t>
    </dgm:pt>
    <dgm:pt modelId="{D6DDF609-6F9E-4277-A97B-7993BE55D89C}" type="sibTrans" cxnId="{B8D4B221-DDBE-4599-A515-6A47D8C2D60E}">
      <dgm:prSet/>
      <dgm:spPr/>
      <dgm:t>
        <a:bodyPr/>
        <a:lstStyle/>
        <a:p>
          <a:endParaRPr lang="uk-UA"/>
        </a:p>
      </dgm:t>
    </dgm:pt>
    <dgm:pt modelId="{5B1611D7-2697-4AA2-80B0-D389B4E6EDAE}">
      <dgm:prSet phldrT="[Текст]" custT="1"/>
      <dgm:spPr/>
      <dgm:t>
        <a:bodyPr/>
        <a:lstStyle/>
        <a:p>
          <a:r>
            <a:rPr lang="uk-UA" sz="1600" dirty="0"/>
            <a:t>7-9 балів</a:t>
          </a:r>
        </a:p>
        <a:p>
          <a:r>
            <a:rPr lang="uk-UA" sz="1600" dirty="0"/>
            <a:t>9 учнів</a:t>
          </a:r>
        </a:p>
        <a:p>
          <a:endParaRPr lang="uk-UA" sz="1600" dirty="0"/>
        </a:p>
        <a:p>
          <a:r>
            <a:rPr lang="uk-UA" sz="1600" dirty="0"/>
            <a:t>32%</a:t>
          </a:r>
        </a:p>
      </dgm:t>
    </dgm:pt>
    <dgm:pt modelId="{7C0915E2-A085-464B-9900-9DD4A6B781CE}" type="parTrans" cxnId="{B5BC69B4-53D8-446C-933B-D81CF3B91764}">
      <dgm:prSet/>
      <dgm:spPr/>
      <dgm:t>
        <a:bodyPr/>
        <a:lstStyle/>
        <a:p>
          <a:endParaRPr lang="uk-UA"/>
        </a:p>
      </dgm:t>
    </dgm:pt>
    <dgm:pt modelId="{BF1EA8D9-AE6B-47F5-826A-5FB39F739D0E}" type="sibTrans" cxnId="{B5BC69B4-53D8-446C-933B-D81CF3B91764}">
      <dgm:prSet/>
      <dgm:spPr/>
      <dgm:t>
        <a:bodyPr/>
        <a:lstStyle/>
        <a:p>
          <a:endParaRPr lang="uk-UA"/>
        </a:p>
      </dgm:t>
    </dgm:pt>
    <dgm:pt modelId="{7F761317-AC94-4875-BCCE-D281201E5227}">
      <dgm:prSet phldrT="[Текст]" custT="1"/>
      <dgm:spPr/>
      <dgm:t>
        <a:bodyPr/>
        <a:lstStyle/>
        <a:p>
          <a:r>
            <a:rPr lang="uk-UA" sz="1600" dirty="0"/>
            <a:t>4-6 балів</a:t>
          </a:r>
        </a:p>
        <a:p>
          <a:r>
            <a:rPr lang="uk-UA" sz="1600" dirty="0"/>
            <a:t>10 учнів</a:t>
          </a:r>
        </a:p>
        <a:p>
          <a:endParaRPr lang="uk-UA" sz="1600" dirty="0"/>
        </a:p>
        <a:p>
          <a:r>
            <a:rPr lang="uk-UA" sz="1600" dirty="0"/>
            <a:t>36%</a:t>
          </a:r>
        </a:p>
      </dgm:t>
    </dgm:pt>
    <dgm:pt modelId="{D89A24DD-E1E5-4281-B856-87F08998DE51}" type="parTrans" cxnId="{B5698901-CC91-4EE8-96C0-56390DF8139E}">
      <dgm:prSet/>
      <dgm:spPr/>
      <dgm:t>
        <a:bodyPr/>
        <a:lstStyle/>
        <a:p>
          <a:endParaRPr lang="uk-UA"/>
        </a:p>
      </dgm:t>
    </dgm:pt>
    <dgm:pt modelId="{930D4E7F-6221-43E2-835B-13F16F672219}" type="sibTrans" cxnId="{B5698901-CC91-4EE8-96C0-56390DF8139E}">
      <dgm:prSet/>
      <dgm:spPr/>
      <dgm:t>
        <a:bodyPr/>
        <a:lstStyle/>
        <a:p>
          <a:endParaRPr lang="uk-UA"/>
        </a:p>
      </dgm:t>
    </dgm:pt>
    <dgm:pt modelId="{CA729336-3633-49E2-81D6-5B51A7473802}">
      <dgm:prSet/>
      <dgm:spPr/>
      <dgm:t>
        <a:bodyPr/>
        <a:lstStyle/>
        <a:p>
          <a:endParaRPr lang="uk-UA"/>
        </a:p>
      </dgm:t>
    </dgm:pt>
    <dgm:pt modelId="{73280C44-B1FB-4F52-954D-4391316CEA01}" type="parTrans" cxnId="{8C1408CC-D3EB-4833-9C42-9C6109A1D7D1}">
      <dgm:prSet/>
      <dgm:spPr/>
      <dgm:t>
        <a:bodyPr/>
        <a:lstStyle/>
        <a:p>
          <a:endParaRPr lang="uk-UA"/>
        </a:p>
      </dgm:t>
    </dgm:pt>
    <dgm:pt modelId="{639CE470-44B5-42D0-BFDB-9759FB551B36}" type="sibTrans" cxnId="{8C1408CC-D3EB-4833-9C42-9C6109A1D7D1}">
      <dgm:prSet/>
      <dgm:spPr/>
      <dgm:t>
        <a:bodyPr/>
        <a:lstStyle/>
        <a:p>
          <a:endParaRPr lang="uk-UA"/>
        </a:p>
      </dgm:t>
    </dgm:pt>
    <dgm:pt modelId="{10D5FB0F-FDD4-4AA4-B77F-5F32DBC0AE27}" type="pres">
      <dgm:prSet presAssocID="{4CE9BFEC-1B34-40F4-A2E1-ADF47E3F86BA}" presName="composite" presStyleCnt="0">
        <dgm:presLayoutVars>
          <dgm:chMax val="1"/>
          <dgm:dir/>
          <dgm:resizeHandles val="exact"/>
        </dgm:presLayoutVars>
      </dgm:prSet>
      <dgm:spPr/>
    </dgm:pt>
    <dgm:pt modelId="{3E7DEB1A-A489-4856-9879-22AEBEE6B6E7}" type="pres">
      <dgm:prSet presAssocID="{083BC9FD-CEA9-424B-8214-3CCB977462BB}" presName="roof" presStyleLbl="dkBgShp" presStyleIdx="0" presStyleCnt="2"/>
      <dgm:spPr/>
    </dgm:pt>
    <dgm:pt modelId="{0A2C0906-6E39-4717-883A-D2BAEAB979DB}" type="pres">
      <dgm:prSet presAssocID="{083BC9FD-CEA9-424B-8214-3CCB977462BB}" presName="pillars" presStyleCnt="0"/>
      <dgm:spPr/>
    </dgm:pt>
    <dgm:pt modelId="{81622FE7-2BF2-4E04-AF1A-9236CF48D5DE}" type="pres">
      <dgm:prSet presAssocID="{083BC9FD-CEA9-424B-8214-3CCB977462BB}" presName="pillar1" presStyleLbl="node1" presStyleIdx="0" presStyleCnt="4">
        <dgm:presLayoutVars>
          <dgm:bulletEnabled val="1"/>
        </dgm:presLayoutVars>
      </dgm:prSet>
      <dgm:spPr/>
    </dgm:pt>
    <dgm:pt modelId="{5C93C89A-4AD8-43BB-B356-677DE862D3E4}" type="pres">
      <dgm:prSet presAssocID="{5B1611D7-2697-4AA2-80B0-D389B4E6EDAE}" presName="pillarX" presStyleLbl="node1" presStyleIdx="1" presStyleCnt="4">
        <dgm:presLayoutVars>
          <dgm:bulletEnabled val="1"/>
        </dgm:presLayoutVars>
      </dgm:prSet>
      <dgm:spPr/>
    </dgm:pt>
    <dgm:pt modelId="{872B6C39-CD6C-4605-80D8-9F6F2219DACB}" type="pres">
      <dgm:prSet presAssocID="{7F761317-AC94-4875-BCCE-D281201E5227}" presName="pillarX" presStyleLbl="node1" presStyleIdx="2" presStyleCnt="4">
        <dgm:presLayoutVars>
          <dgm:bulletEnabled val="1"/>
        </dgm:presLayoutVars>
      </dgm:prSet>
      <dgm:spPr/>
    </dgm:pt>
    <dgm:pt modelId="{D104CF6C-1735-4105-94FD-44491EA0E780}" type="pres">
      <dgm:prSet presAssocID="{CA729336-3633-49E2-81D6-5B51A7473802}" presName="pillarX" presStyleLbl="node1" presStyleIdx="3" presStyleCnt="4">
        <dgm:presLayoutVars>
          <dgm:bulletEnabled val="1"/>
        </dgm:presLayoutVars>
      </dgm:prSet>
      <dgm:spPr/>
    </dgm:pt>
    <dgm:pt modelId="{4D6C4588-6896-476A-8080-34774E94A9DE}" type="pres">
      <dgm:prSet presAssocID="{083BC9FD-CEA9-424B-8214-3CCB977462BB}" presName="base" presStyleLbl="dkBgShp" presStyleIdx="1" presStyleCnt="2"/>
      <dgm:spPr/>
    </dgm:pt>
  </dgm:ptLst>
  <dgm:cxnLst>
    <dgm:cxn modelId="{B5698901-CC91-4EE8-96C0-56390DF8139E}" srcId="{083BC9FD-CEA9-424B-8214-3CCB977462BB}" destId="{7F761317-AC94-4875-BCCE-D281201E5227}" srcOrd="2" destOrd="0" parTransId="{D89A24DD-E1E5-4281-B856-87F08998DE51}" sibTransId="{930D4E7F-6221-43E2-835B-13F16F672219}"/>
    <dgm:cxn modelId="{4C76190E-113F-4928-8087-8FEBBECAB5F5}" srcId="{4CE9BFEC-1B34-40F4-A2E1-ADF47E3F86BA}" destId="{083BC9FD-CEA9-424B-8214-3CCB977462BB}" srcOrd="0" destOrd="0" parTransId="{DEA82FE2-1D04-4368-88C0-C6C1B017E444}" sibTransId="{55E242E2-D08B-4C88-B498-AAEFAEFCEB15}"/>
    <dgm:cxn modelId="{B8D4B221-DDBE-4599-A515-6A47D8C2D60E}" srcId="{083BC9FD-CEA9-424B-8214-3CCB977462BB}" destId="{BADDF12B-395C-4A7B-BF39-EF9851EBC631}" srcOrd="0" destOrd="0" parTransId="{1B5A6F0A-C330-4576-8BE3-B1DB8B26ECA4}" sibTransId="{D6DDF609-6F9E-4277-A97B-7993BE55D89C}"/>
    <dgm:cxn modelId="{9509A562-B9E0-4A2E-9B35-541ED7BCCC2F}" type="presOf" srcId="{CA729336-3633-49E2-81D6-5B51A7473802}" destId="{D104CF6C-1735-4105-94FD-44491EA0E780}" srcOrd="0" destOrd="0" presId="urn:microsoft.com/office/officeart/2005/8/layout/hList3"/>
    <dgm:cxn modelId="{F8FC4F4D-2044-4134-BFEF-69489B6901B5}" type="presOf" srcId="{BADDF12B-395C-4A7B-BF39-EF9851EBC631}" destId="{81622FE7-2BF2-4E04-AF1A-9236CF48D5DE}" srcOrd="0" destOrd="0" presId="urn:microsoft.com/office/officeart/2005/8/layout/hList3"/>
    <dgm:cxn modelId="{B97C6F71-54AA-439B-8084-66B2929BF2D5}" type="presOf" srcId="{083BC9FD-CEA9-424B-8214-3CCB977462BB}" destId="{3E7DEB1A-A489-4856-9879-22AEBEE6B6E7}" srcOrd="0" destOrd="0" presId="urn:microsoft.com/office/officeart/2005/8/layout/hList3"/>
    <dgm:cxn modelId="{B5BC69B4-53D8-446C-933B-D81CF3B91764}" srcId="{083BC9FD-CEA9-424B-8214-3CCB977462BB}" destId="{5B1611D7-2697-4AA2-80B0-D389B4E6EDAE}" srcOrd="1" destOrd="0" parTransId="{7C0915E2-A085-464B-9900-9DD4A6B781CE}" sibTransId="{BF1EA8D9-AE6B-47F5-826A-5FB39F739D0E}"/>
    <dgm:cxn modelId="{C80306BF-BCA8-4836-96D0-F5863FD0BE45}" type="presOf" srcId="{4CE9BFEC-1B34-40F4-A2E1-ADF47E3F86BA}" destId="{10D5FB0F-FDD4-4AA4-B77F-5F32DBC0AE27}" srcOrd="0" destOrd="0" presId="urn:microsoft.com/office/officeart/2005/8/layout/hList3"/>
    <dgm:cxn modelId="{19DFDBC8-1EC9-4A6C-A578-223E1927CA8A}" type="presOf" srcId="{5B1611D7-2697-4AA2-80B0-D389B4E6EDAE}" destId="{5C93C89A-4AD8-43BB-B356-677DE862D3E4}" srcOrd="0" destOrd="0" presId="urn:microsoft.com/office/officeart/2005/8/layout/hList3"/>
    <dgm:cxn modelId="{8C1408CC-D3EB-4833-9C42-9C6109A1D7D1}" srcId="{083BC9FD-CEA9-424B-8214-3CCB977462BB}" destId="{CA729336-3633-49E2-81D6-5B51A7473802}" srcOrd="3" destOrd="0" parTransId="{73280C44-B1FB-4F52-954D-4391316CEA01}" sibTransId="{639CE470-44B5-42D0-BFDB-9759FB551B36}"/>
    <dgm:cxn modelId="{4191A3D4-7C21-400C-8DFE-AA767AEAFCE8}" type="presOf" srcId="{7F761317-AC94-4875-BCCE-D281201E5227}" destId="{872B6C39-CD6C-4605-80D8-9F6F2219DACB}" srcOrd="0" destOrd="0" presId="urn:microsoft.com/office/officeart/2005/8/layout/hList3"/>
    <dgm:cxn modelId="{9E8EE1A5-5FE3-4F10-80F6-AEA6D91BD11A}" type="presParOf" srcId="{10D5FB0F-FDD4-4AA4-B77F-5F32DBC0AE27}" destId="{3E7DEB1A-A489-4856-9879-22AEBEE6B6E7}" srcOrd="0" destOrd="0" presId="urn:microsoft.com/office/officeart/2005/8/layout/hList3"/>
    <dgm:cxn modelId="{A7A34C6F-15B5-4E99-8C63-F78E0498E75B}" type="presParOf" srcId="{10D5FB0F-FDD4-4AA4-B77F-5F32DBC0AE27}" destId="{0A2C0906-6E39-4717-883A-D2BAEAB979DB}" srcOrd="1" destOrd="0" presId="urn:microsoft.com/office/officeart/2005/8/layout/hList3"/>
    <dgm:cxn modelId="{217D2191-A681-495B-8224-45F37FA197E9}" type="presParOf" srcId="{0A2C0906-6E39-4717-883A-D2BAEAB979DB}" destId="{81622FE7-2BF2-4E04-AF1A-9236CF48D5DE}" srcOrd="0" destOrd="0" presId="urn:microsoft.com/office/officeart/2005/8/layout/hList3"/>
    <dgm:cxn modelId="{F50536EA-9DE1-4008-9D94-F2F6ACD94651}" type="presParOf" srcId="{0A2C0906-6E39-4717-883A-D2BAEAB979DB}" destId="{5C93C89A-4AD8-43BB-B356-677DE862D3E4}" srcOrd="1" destOrd="0" presId="urn:microsoft.com/office/officeart/2005/8/layout/hList3"/>
    <dgm:cxn modelId="{DF9198BC-03A2-419C-BAB5-09E14BB12ADB}" type="presParOf" srcId="{0A2C0906-6E39-4717-883A-D2BAEAB979DB}" destId="{872B6C39-CD6C-4605-80D8-9F6F2219DACB}" srcOrd="2" destOrd="0" presId="urn:microsoft.com/office/officeart/2005/8/layout/hList3"/>
    <dgm:cxn modelId="{7E007607-1355-4183-AB6E-5B31F470DBD0}" type="presParOf" srcId="{0A2C0906-6E39-4717-883A-D2BAEAB979DB}" destId="{D104CF6C-1735-4105-94FD-44491EA0E780}" srcOrd="3" destOrd="0" presId="urn:microsoft.com/office/officeart/2005/8/layout/hList3"/>
    <dgm:cxn modelId="{2FC7C316-788B-40AF-B277-AEBF14DCB9F0}" type="presParOf" srcId="{10D5FB0F-FDD4-4AA4-B77F-5F32DBC0AE27}" destId="{4D6C4588-6896-476A-8080-34774E94A9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E9BFEC-1B34-40F4-A2E1-ADF47E3F86BA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3BC9FD-CEA9-424B-8214-3CCB977462BB}">
      <dgm:prSet phldrT="[Текст]"/>
      <dgm:spPr/>
      <dgm:t>
        <a:bodyPr/>
        <a:lstStyle/>
        <a:p>
          <a:r>
            <a:rPr lang="uk-UA" dirty="0"/>
            <a:t>Правознавство 10-3</a:t>
          </a:r>
        </a:p>
        <a:p>
          <a:r>
            <a:rPr lang="uk-UA" dirty="0"/>
            <a:t>27 учнів</a:t>
          </a:r>
        </a:p>
      </dgm:t>
    </dgm:pt>
    <dgm:pt modelId="{DEA82FE2-1D04-4368-88C0-C6C1B017E444}" type="parTrans" cxnId="{4C76190E-113F-4928-8087-8FEBBECAB5F5}">
      <dgm:prSet/>
      <dgm:spPr/>
      <dgm:t>
        <a:bodyPr/>
        <a:lstStyle/>
        <a:p>
          <a:endParaRPr lang="uk-UA"/>
        </a:p>
      </dgm:t>
    </dgm:pt>
    <dgm:pt modelId="{55E242E2-D08B-4C88-B498-AAEFAEFCEB15}" type="sibTrans" cxnId="{4C76190E-113F-4928-8087-8FEBBECAB5F5}">
      <dgm:prSet/>
      <dgm:spPr/>
      <dgm:t>
        <a:bodyPr/>
        <a:lstStyle/>
        <a:p>
          <a:endParaRPr lang="uk-UA"/>
        </a:p>
      </dgm:t>
    </dgm:pt>
    <dgm:pt modelId="{BADDF12B-395C-4A7B-BF39-EF9851EBC631}">
      <dgm:prSet phldrT="[Текст]" custT="1"/>
      <dgm:spPr/>
      <dgm:t>
        <a:bodyPr/>
        <a:lstStyle/>
        <a:p>
          <a:r>
            <a:rPr lang="uk-UA" sz="1600" dirty="0"/>
            <a:t>10-12 балів</a:t>
          </a:r>
        </a:p>
        <a:p>
          <a:r>
            <a:rPr lang="uk-UA" sz="1600" dirty="0"/>
            <a:t>4 учня – 15%</a:t>
          </a:r>
        </a:p>
        <a:p>
          <a:r>
            <a:rPr lang="uk-UA" sz="1600" dirty="0" err="1"/>
            <a:t>Іртюга</a:t>
          </a:r>
          <a:r>
            <a:rPr lang="uk-UA" sz="1600" dirty="0"/>
            <a:t>,</a:t>
          </a:r>
        </a:p>
        <a:p>
          <a:r>
            <a:rPr lang="uk-UA" sz="1600" dirty="0"/>
            <a:t>Руденко,</a:t>
          </a:r>
        </a:p>
        <a:p>
          <a:r>
            <a:rPr lang="uk-UA" sz="1600" dirty="0"/>
            <a:t>Турчак,</a:t>
          </a:r>
        </a:p>
        <a:p>
          <a:r>
            <a:rPr lang="uk-UA" sz="1600" dirty="0" err="1"/>
            <a:t>Чечковський</a:t>
          </a:r>
          <a:r>
            <a:rPr lang="uk-UA" sz="1600" dirty="0"/>
            <a:t> </a:t>
          </a:r>
        </a:p>
      </dgm:t>
    </dgm:pt>
    <dgm:pt modelId="{1B5A6F0A-C330-4576-8BE3-B1DB8B26ECA4}" type="parTrans" cxnId="{B8D4B221-DDBE-4599-A515-6A47D8C2D60E}">
      <dgm:prSet/>
      <dgm:spPr/>
      <dgm:t>
        <a:bodyPr/>
        <a:lstStyle/>
        <a:p>
          <a:endParaRPr lang="uk-UA"/>
        </a:p>
      </dgm:t>
    </dgm:pt>
    <dgm:pt modelId="{D6DDF609-6F9E-4277-A97B-7993BE55D89C}" type="sibTrans" cxnId="{B8D4B221-DDBE-4599-A515-6A47D8C2D60E}">
      <dgm:prSet/>
      <dgm:spPr/>
      <dgm:t>
        <a:bodyPr/>
        <a:lstStyle/>
        <a:p>
          <a:endParaRPr lang="uk-UA"/>
        </a:p>
      </dgm:t>
    </dgm:pt>
    <dgm:pt modelId="{5B1611D7-2697-4AA2-80B0-D389B4E6EDAE}">
      <dgm:prSet phldrT="[Текст]" custT="1"/>
      <dgm:spPr/>
      <dgm:t>
        <a:bodyPr/>
        <a:lstStyle/>
        <a:p>
          <a:r>
            <a:rPr lang="uk-UA" sz="1600" dirty="0"/>
            <a:t>7-9 балів</a:t>
          </a:r>
        </a:p>
        <a:p>
          <a:r>
            <a:rPr lang="uk-UA" sz="1600" dirty="0"/>
            <a:t>12 учнів</a:t>
          </a:r>
        </a:p>
        <a:p>
          <a:endParaRPr lang="uk-UA" sz="1600" dirty="0"/>
        </a:p>
        <a:p>
          <a:r>
            <a:rPr lang="uk-UA" sz="1600" dirty="0"/>
            <a:t>44%</a:t>
          </a:r>
        </a:p>
      </dgm:t>
    </dgm:pt>
    <dgm:pt modelId="{7C0915E2-A085-464B-9900-9DD4A6B781CE}" type="parTrans" cxnId="{B5BC69B4-53D8-446C-933B-D81CF3B91764}">
      <dgm:prSet/>
      <dgm:spPr/>
      <dgm:t>
        <a:bodyPr/>
        <a:lstStyle/>
        <a:p>
          <a:endParaRPr lang="uk-UA"/>
        </a:p>
      </dgm:t>
    </dgm:pt>
    <dgm:pt modelId="{BF1EA8D9-AE6B-47F5-826A-5FB39F739D0E}" type="sibTrans" cxnId="{B5BC69B4-53D8-446C-933B-D81CF3B91764}">
      <dgm:prSet/>
      <dgm:spPr/>
      <dgm:t>
        <a:bodyPr/>
        <a:lstStyle/>
        <a:p>
          <a:endParaRPr lang="uk-UA"/>
        </a:p>
      </dgm:t>
    </dgm:pt>
    <dgm:pt modelId="{7F761317-AC94-4875-BCCE-D281201E5227}">
      <dgm:prSet phldrT="[Текст]" custT="1"/>
      <dgm:spPr/>
      <dgm:t>
        <a:bodyPr/>
        <a:lstStyle/>
        <a:p>
          <a:r>
            <a:rPr lang="uk-UA" sz="1600" dirty="0"/>
            <a:t>4-6 балів</a:t>
          </a:r>
        </a:p>
        <a:p>
          <a:r>
            <a:rPr lang="uk-UA" sz="1600" dirty="0"/>
            <a:t>11 учнів</a:t>
          </a:r>
        </a:p>
        <a:p>
          <a:endParaRPr lang="uk-UA" sz="1600" dirty="0"/>
        </a:p>
        <a:p>
          <a:r>
            <a:rPr lang="uk-UA" sz="1600" dirty="0"/>
            <a:t>41%</a:t>
          </a:r>
        </a:p>
      </dgm:t>
    </dgm:pt>
    <dgm:pt modelId="{D89A24DD-E1E5-4281-B856-87F08998DE51}" type="parTrans" cxnId="{B5698901-CC91-4EE8-96C0-56390DF8139E}">
      <dgm:prSet/>
      <dgm:spPr/>
      <dgm:t>
        <a:bodyPr/>
        <a:lstStyle/>
        <a:p>
          <a:endParaRPr lang="uk-UA"/>
        </a:p>
      </dgm:t>
    </dgm:pt>
    <dgm:pt modelId="{930D4E7F-6221-43E2-835B-13F16F672219}" type="sibTrans" cxnId="{B5698901-CC91-4EE8-96C0-56390DF8139E}">
      <dgm:prSet/>
      <dgm:spPr/>
      <dgm:t>
        <a:bodyPr/>
        <a:lstStyle/>
        <a:p>
          <a:endParaRPr lang="uk-UA"/>
        </a:p>
      </dgm:t>
    </dgm:pt>
    <dgm:pt modelId="{CA729336-3633-49E2-81D6-5B51A7473802}">
      <dgm:prSet/>
      <dgm:spPr/>
      <dgm:t>
        <a:bodyPr/>
        <a:lstStyle/>
        <a:p>
          <a:endParaRPr lang="uk-UA"/>
        </a:p>
      </dgm:t>
    </dgm:pt>
    <dgm:pt modelId="{73280C44-B1FB-4F52-954D-4391316CEA01}" type="parTrans" cxnId="{8C1408CC-D3EB-4833-9C42-9C6109A1D7D1}">
      <dgm:prSet/>
      <dgm:spPr/>
      <dgm:t>
        <a:bodyPr/>
        <a:lstStyle/>
        <a:p>
          <a:endParaRPr lang="uk-UA"/>
        </a:p>
      </dgm:t>
    </dgm:pt>
    <dgm:pt modelId="{639CE470-44B5-42D0-BFDB-9759FB551B36}" type="sibTrans" cxnId="{8C1408CC-D3EB-4833-9C42-9C6109A1D7D1}">
      <dgm:prSet/>
      <dgm:spPr/>
      <dgm:t>
        <a:bodyPr/>
        <a:lstStyle/>
        <a:p>
          <a:endParaRPr lang="uk-UA"/>
        </a:p>
      </dgm:t>
    </dgm:pt>
    <dgm:pt modelId="{10D5FB0F-FDD4-4AA4-B77F-5F32DBC0AE27}" type="pres">
      <dgm:prSet presAssocID="{4CE9BFEC-1B34-40F4-A2E1-ADF47E3F86BA}" presName="composite" presStyleCnt="0">
        <dgm:presLayoutVars>
          <dgm:chMax val="1"/>
          <dgm:dir/>
          <dgm:resizeHandles val="exact"/>
        </dgm:presLayoutVars>
      </dgm:prSet>
      <dgm:spPr/>
    </dgm:pt>
    <dgm:pt modelId="{3E7DEB1A-A489-4856-9879-22AEBEE6B6E7}" type="pres">
      <dgm:prSet presAssocID="{083BC9FD-CEA9-424B-8214-3CCB977462BB}" presName="roof" presStyleLbl="dkBgShp" presStyleIdx="0" presStyleCnt="2"/>
      <dgm:spPr/>
    </dgm:pt>
    <dgm:pt modelId="{0A2C0906-6E39-4717-883A-D2BAEAB979DB}" type="pres">
      <dgm:prSet presAssocID="{083BC9FD-CEA9-424B-8214-3CCB977462BB}" presName="pillars" presStyleCnt="0"/>
      <dgm:spPr/>
    </dgm:pt>
    <dgm:pt modelId="{81622FE7-2BF2-4E04-AF1A-9236CF48D5DE}" type="pres">
      <dgm:prSet presAssocID="{083BC9FD-CEA9-424B-8214-3CCB977462BB}" presName="pillar1" presStyleLbl="node1" presStyleIdx="0" presStyleCnt="4">
        <dgm:presLayoutVars>
          <dgm:bulletEnabled val="1"/>
        </dgm:presLayoutVars>
      </dgm:prSet>
      <dgm:spPr/>
    </dgm:pt>
    <dgm:pt modelId="{5C93C89A-4AD8-43BB-B356-677DE862D3E4}" type="pres">
      <dgm:prSet presAssocID="{5B1611D7-2697-4AA2-80B0-D389B4E6EDAE}" presName="pillarX" presStyleLbl="node1" presStyleIdx="1" presStyleCnt="4">
        <dgm:presLayoutVars>
          <dgm:bulletEnabled val="1"/>
        </dgm:presLayoutVars>
      </dgm:prSet>
      <dgm:spPr/>
    </dgm:pt>
    <dgm:pt modelId="{872B6C39-CD6C-4605-80D8-9F6F2219DACB}" type="pres">
      <dgm:prSet presAssocID="{7F761317-AC94-4875-BCCE-D281201E5227}" presName="pillarX" presStyleLbl="node1" presStyleIdx="2" presStyleCnt="4">
        <dgm:presLayoutVars>
          <dgm:bulletEnabled val="1"/>
        </dgm:presLayoutVars>
      </dgm:prSet>
      <dgm:spPr/>
    </dgm:pt>
    <dgm:pt modelId="{D104CF6C-1735-4105-94FD-44491EA0E780}" type="pres">
      <dgm:prSet presAssocID="{CA729336-3633-49E2-81D6-5B51A7473802}" presName="pillarX" presStyleLbl="node1" presStyleIdx="3" presStyleCnt="4">
        <dgm:presLayoutVars>
          <dgm:bulletEnabled val="1"/>
        </dgm:presLayoutVars>
      </dgm:prSet>
      <dgm:spPr/>
    </dgm:pt>
    <dgm:pt modelId="{4D6C4588-6896-476A-8080-34774E94A9DE}" type="pres">
      <dgm:prSet presAssocID="{083BC9FD-CEA9-424B-8214-3CCB977462BB}" presName="base" presStyleLbl="dkBgShp" presStyleIdx="1" presStyleCnt="2"/>
      <dgm:spPr/>
    </dgm:pt>
  </dgm:ptLst>
  <dgm:cxnLst>
    <dgm:cxn modelId="{B5698901-CC91-4EE8-96C0-56390DF8139E}" srcId="{083BC9FD-CEA9-424B-8214-3CCB977462BB}" destId="{7F761317-AC94-4875-BCCE-D281201E5227}" srcOrd="2" destOrd="0" parTransId="{D89A24DD-E1E5-4281-B856-87F08998DE51}" sibTransId="{930D4E7F-6221-43E2-835B-13F16F672219}"/>
    <dgm:cxn modelId="{4C76190E-113F-4928-8087-8FEBBECAB5F5}" srcId="{4CE9BFEC-1B34-40F4-A2E1-ADF47E3F86BA}" destId="{083BC9FD-CEA9-424B-8214-3CCB977462BB}" srcOrd="0" destOrd="0" parTransId="{DEA82FE2-1D04-4368-88C0-C6C1B017E444}" sibTransId="{55E242E2-D08B-4C88-B498-AAEFAEFCEB15}"/>
    <dgm:cxn modelId="{B8D4B221-DDBE-4599-A515-6A47D8C2D60E}" srcId="{083BC9FD-CEA9-424B-8214-3CCB977462BB}" destId="{BADDF12B-395C-4A7B-BF39-EF9851EBC631}" srcOrd="0" destOrd="0" parTransId="{1B5A6F0A-C330-4576-8BE3-B1DB8B26ECA4}" sibTransId="{D6DDF609-6F9E-4277-A97B-7993BE55D89C}"/>
    <dgm:cxn modelId="{9509A562-B9E0-4A2E-9B35-541ED7BCCC2F}" type="presOf" srcId="{CA729336-3633-49E2-81D6-5B51A7473802}" destId="{D104CF6C-1735-4105-94FD-44491EA0E780}" srcOrd="0" destOrd="0" presId="urn:microsoft.com/office/officeart/2005/8/layout/hList3"/>
    <dgm:cxn modelId="{F8FC4F4D-2044-4134-BFEF-69489B6901B5}" type="presOf" srcId="{BADDF12B-395C-4A7B-BF39-EF9851EBC631}" destId="{81622FE7-2BF2-4E04-AF1A-9236CF48D5DE}" srcOrd="0" destOrd="0" presId="urn:microsoft.com/office/officeart/2005/8/layout/hList3"/>
    <dgm:cxn modelId="{B97C6F71-54AA-439B-8084-66B2929BF2D5}" type="presOf" srcId="{083BC9FD-CEA9-424B-8214-3CCB977462BB}" destId="{3E7DEB1A-A489-4856-9879-22AEBEE6B6E7}" srcOrd="0" destOrd="0" presId="urn:microsoft.com/office/officeart/2005/8/layout/hList3"/>
    <dgm:cxn modelId="{B5BC69B4-53D8-446C-933B-D81CF3B91764}" srcId="{083BC9FD-CEA9-424B-8214-3CCB977462BB}" destId="{5B1611D7-2697-4AA2-80B0-D389B4E6EDAE}" srcOrd="1" destOrd="0" parTransId="{7C0915E2-A085-464B-9900-9DD4A6B781CE}" sibTransId="{BF1EA8D9-AE6B-47F5-826A-5FB39F739D0E}"/>
    <dgm:cxn modelId="{C80306BF-BCA8-4836-96D0-F5863FD0BE45}" type="presOf" srcId="{4CE9BFEC-1B34-40F4-A2E1-ADF47E3F86BA}" destId="{10D5FB0F-FDD4-4AA4-B77F-5F32DBC0AE27}" srcOrd="0" destOrd="0" presId="urn:microsoft.com/office/officeart/2005/8/layout/hList3"/>
    <dgm:cxn modelId="{19DFDBC8-1EC9-4A6C-A578-223E1927CA8A}" type="presOf" srcId="{5B1611D7-2697-4AA2-80B0-D389B4E6EDAE}" destId="{5C93C89A-4AD8-43BB-B356-677DE862D3E4}" srcOrd="0" destOrd="0" presId="urn:microsoft.com/office/officeart/2005/8/layout/hList3"/>
    <dgm:cxn modelId="{8C1408CC-D3EB-4833-9C42-9C6109A1D7D1}" srcId="{083BC9FD-CEA9-424B-8214-3CCB977462BB}" destId="{CA729336-3633-49E2-81D6-5B51A7473802}" srcOrd="3" destOrd="0" parTransId="{73280C44-B1FB-4F52-954D-4391316CEA01}" sibTransId="{639CE470-44B5-42D0-BFDB-9759FB551B36}"/>
    <dgm:cxn modelId="{4191A3D4-7C21-400C-8DFE-AA767AEAFCE8}" type="presOf" srcId="{7F761317-AC94-4875-BCCE-D281201E5227}" destId="{872B6C39-CD6C-4605-80D8-9F6F2219DACB}" srcOrd="0" destOrd="0" presId="urn:microsoft.com/office/officeart/2005/8/layout/hList3"/>
    <dgm:cxn modelId="{9E8EE1A5-5FE3-4F10-80F6-AEA6D91BD11A}" type="presParOf" srcId="{10D5FB0F-FDD4-4AA4-B77F-5F32DBC0AE27}" destId="{3E7DEB1A-A489-4856-9879-22AEBEE6B6E7}" srcOrd="0" destOrd="0" presId="urn:microsoft.com/office/officeart/2005/8/layout/hList3"/>
    <dgm:cxn modelId="{A7A34C6F-15B5-4E99-8C63-F78E0498E75B}" type="presParOf" srcId="{10D5FB0F-FDD4-4AA4-B77F-5F32DBC0AE27}" destId="{0A2C0906-6E39-4717-883A-D2BAEAB979DB}" srcOrd="1" destOrd="0" presId="urn:microsoft.com/office/officeart/2005/8/layout/hList3"/>
    <dgm:cxn modelId="{217D2191-A681-495B-8224-45F37FA197E9}" type="presParOf" srcId="{0A2C0906-6E39-4717-883A-D2BAEAB979DB}" destId="{81622FE7-2BF2-4E04-AF1A-9236CF48D5DE}" srcOrd="0" destOrd="0" presId="urn:microsoft.com/office/officeart/2005/8/layout/hList3"/>
    <dgm:cxn modelId="{F50536EA-9DE1-4008-9D94-F2F6ACD94651}" type="presParOf" srcId="{0A2C0906-6E39-4717-883A-D2BAEAB979DB}" destId="{5C93C89A-4AD8-43BB-B356-677DE862D3E4}" srcOrd="1" destOrd="0" presId="urn:microsoft.com/office/officeart/2005/8/layout/hList3"/>
    <dgm:cxn modelId="{DF9198BC-03A2-419C-BAB5-09E14BB12ADB}" type="presParOf" srcId="{0A2C0906-6E39-4717-883A-D2BAEAB979DB}" destId="{872B6C39-CD6C-4605-80D8-9F6F2219DACB}" srcOrd="2" destOrd="0" presId="urn:microsoft.com/office/officeart/2005/8/layout/hList3"/>
    <dgm:cxn modelId="{7E007607-1355-4183-AB6E-5B31F470DBD0}" type="presParOf" srcId="{0A2C0906-6E39-4717-883A-D2BAEAB979DB}" destId="{D104CF6C-1735-4105-94FD-44491EA0E780}" srcOrd="3" destOrd="0" presId="urn:microsoft.com/office/officeart/2005/8/layout/hList3"/>
    <dgm:cxn modelId="{2FC7C316-788B-40AF-B277-AEBF14DCB9F0}" type="presParOf" srcId="{10D5FB0F-FDD4-4AA4-B77F-5F32DBC0AE27}" destId="{4D6C4588-6896-476A-8080-34774E94A9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CE9BFEC-1B34-40F4-A2E1-ADF47E3F86BA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3BC9FD-CEA9-424B-8214-3CCB977462BB}">
      <dgm:prSet phldrT="[Текст]"/>
      <dgm:spPr/>
      <dgm:t>
        <a:bodyPr/>
        <a:lstStyle/>
        <a:p>
          <a:r>
            <a:rPr lang="uk-UA" dirty="0"/>
            <a:t>Правознавство 10-4</a:t>
          </a:r>
        </a:p>
        <a:p>
          <a:r>
            <a:rPr lang="uk-UA" dirty="0"/>
            <a:t>30 учнів</a:t>
          </a:r>
        </a:p>
      </dgm:t>
    </dgm:pt>
    <dgm:pt modelId="{DEA82FE2-1D04-4368-88C0-C6C1B017E444}" type="parTrans" cxnId="{4C76190E-113F-4928-8087-8FEBBECAB5F5}">
      <dgm:prSet/>
      <dgm:spPr/>
      <dgm:t>
        <a:bodyPr/>
        <a:lstStyle/>
        <a:p>
          <a:endParaRPr lang="uk-UA"/>
        </a:p>
      </dgm:t>
    </dgm:pt>
    <dgm:pt modelId="{55E242E2-D08B-4C88-B498-AAEFAEFCEB15}" type="sibTrans" cxnId="{4C76190E-113F-4928-8087-8FEBBECAB5F5}">
      <dgm:prSet/>
      <dgm:spPr/>
      <dgm:t>
        <a:bodyPr/>
        <a:lstStyle/>
        <a:p>
          <a:endParaRPr lang="uk-UA"/>
        </a:p>
      </dgm:t>
    </dgm:pt>
    <dgm:pt modelId="{BADDF12B-395C-4A7B-BF39-EF9851EBC631}">
      <dgm:prSet phldrT="[Текст]" custT="1"/>
      <dgm:spPr/>
      <dgm:t>
        <a:bodyPr/>
        <a:lstStyle/>
        <a:p>
          <a:r>
            <a:rPr lang="uk-UA" sz="1600" dirty="0"/>
            <a:t>10-12 балів</a:t>
          </a:r>
        </a:p>
        <a:p>
          <a:r>
            <a:rPr lang="uk-UA" sz="1600" dirty="0"/>
            <a:t>6 учнів – 20%</a:t>
          </a:r>
        </a:p>
        <a:p>
          <a:r>
            <a:rPr lang="uk-UA" sz="1600" dirty="0"/>
            <a:t>Власенко,</a:t>
          </a:r>
        </a:p>
        <a:p>
          <a:r>
            <a:rPr lang="uk-UA" sz="1600" dirty="0"/>
            <a:t>Дорошенко,</a:t>
          </a:r>
        </a:p>
        <a:p>
          <a:r>
            <a:rPr lang="uk-UA" sz="1600" dirty="0"/>
            <a:t>Коноваленко,</a:t>
          </a:r>
        </a:p>
        <a:p>
          <a:r>
            <a:rPr lang="uk-UA" sz="1600" dirty="0"/>
            <a:t>Пилипенко,</a:t>
          </a:r>
        </a:p>
        <a:p>
          <a:r>
            <a:rPr lang="uk-UA" sz="1600" dirty="0"/>
            <a:t>Тарасова,</a:t>
          </a:r>
        </a:p>
        <a:p>
          <a:r>
            <a:rPr lang="uk-UA" sz="1600" dirty="0" err="1"/>
            <a:t>Уманцева</a:t>
          </a:r>
          <a:r>
            <a:rPr lang="uk-UA" sz="1600" dirty="0"/>
            <a:t> </a:t>
          </a:r>
        </a:p>
      </dgm:t>
    </dgm:pt>
    <dgm:pt modelId="{1B5A6F0A-C330-4576-8BE3-B1DB8B26ECA4}" type="parTrans" cxnId="{B8D4B221-DDBE-4599-A515-6A47D8C2D60E}">
      <dgm:prSet/>
      <dgm:spPr/>
      <dgm:t>
        <a:bodyPr/>
        <a:lstStyle/>
        <a:p>
          <a:endParaRPr lang="uk-UA"/>
        </a:p>
      </dgm:t>
    </dgm:pt>
    <dgm:pt modelId="{D6DDF609-6F9E-4277-A97B-7993BE55D89C}" type="sibTrans" cxnId="{B8D4B221-DDBE-4599-A515-6A47D8C2D60E}">
      <dgm:prSet/>
      <dgm:spPr/>
      <dgm:t>
        <a:bodyPr/>
        <a:lstStyle/>
        <a:p>
          <a:endParaRPr lang="uk-UA"/>
        </a:p>
      </dgm:t>
    </dgm:pt>
    <dgm:pt modelId="{5B1611D7-2697-4AA2-80B0-D389B4E6EDAE}">
      <dgm:prSet phldrT="[Текст]" custT="1"/>
      <dgm:spPr/>
      <dgm:t>
        <a:bodyPr/>
        <a:lstStyle/>
        <a:p>
          <a:r>
            <a:rPr lang="uk-UA" sz="1600" dirty="0"/>
            <a:t>7-9 балів</a:t>
          </a:r>
        </a:p>
        <a:p>
          <a:r>
            <a:rPr lang="uk-UA" sz="1600" dirty="0"/>
            <a:t>12 учнів</a:t>
          </a:r>
        </a:p>
        <a:p>
          <a:endParaRPr lang="uk-UA" sz="1600" dirty="0"/>
        </a:p>
        <a:p>
          <a:r>
            <a:rPr lang="uk-UA" sz="1600" dirty="0"/>
            <a:t>40%</a:t>
          </a:r>
        </a:p>
      </dgm:t>
    </dgm:pt>
    <dgm:pt modelId="{7C0915E2-A085-464B-9900-9DD4A6B781CE}" type="parTrans" cxnId="{B5BC69B4-53D8-446C-933B-D81CF3B91764}">
      <dgm:prSet/>
      <dgm:spPr/>
      <dgm:t>
        <a:bodyPr/>
        <a:lstStyle/>
        <a:p>
          <a:endParaRPr lang="uk-UA"/>
        </a:p>
      </dgm:t>
    </dgm:pt>
    <dgm:pt modelId="{BF1EA8D9-AE6B-47F5-826A-5FB39F739D0E}" type="sibTrans" cxnId="{B5BC69B4-53D8-446C-933B-D81CF3B91764}">
      <dgm:prSet/>
      <dgm:spPr/>
      <dgm:t>
        <a:bodyPr/>
        <a:lstStyle/>
        <a:p>
          <a:endParaRPr lang="uk-UA"/>
        </a:p>
      </dgm:t>
    </dgm:pt>
    <dgm:pt modelId="{7F761317-AC94-4875-BCCE-D281201E5227}">
      <dgm:prSet phldrT="[Текст]" custT="1"/>
      <dgm:spPr/>
      <dgm:t>
        <a:bodyPr/>
        <a:lstStyle/>
        <a:p>
          <a:r>
            <a:rPr lang="uk-UA" sz="1600" dirty="0"/>
            <a:t>4-6 балів</a:t>
          </a:r>
        </a:p>
        <a:p>
          <a:r>
            <a:rPr lang="uk-UA" sz="1600" dirty="0"/>
            <a:t>11 учнів</a:t>
          </a:r>
        </a:p>
        <a:p>
          <a:endParaRPr lang="uk-UA" sz="1600" dirty="0"/>
        </a:p>
        <a:p>
          <a:r>
            <a:rPr lang="uk-UA" sz="1600" dirty="0"/>
            <a:t>37%</a:t>
          </a:r>
        </a:p>
      </dgm:t>
    </dgm:pt>
    <dgm:pt modelId="{D89A24DD-E1E5-4281-B856-87F08998DE51}" type="parTrans" cxnId="{B5698901-CC91-4EE8-96C0-56390DF8139E}">
      <dgm:prSet/>
      <dgm:spPr/>
      <dgm:t>
        <a:bodyPr/>
        <a:lstStyle/>
        <a:p>
          <a:endParaRPr lang="uk-UA"/>
        </a:p>
      </dgm:t>
    </dgm:pt>
    <dgm:pt modelId="{930D4E7F-6221-43E2-835B-13F16F672219}" type="sibTrans" cxnId="{B5698901-CC91-4EE8-96C0-56390DF8139E}">
      <dgm:prSet/>
      <dgm:spPr/>
      <dgm:t>
        <a:bodyPr/>
        <a:lstStyle/>
        <a:p>
          <a:endParaRPr lang="uk-UA"/>
        </a:p>
      </dgm:t>
    </dgm:pt>
    <dgm:pt modelId="{CA729336-3633-49E2-81D6-5B51A7473802}">
      <dgm:prSet/>
      <dgm:spPr/>
      <dgm:t>
        <a:bodyPr/>
        <a:lstStyle/>
        <a:p>
          <a:endParaRPr lang="uk-UA"/>
        </a:p>
      </dgm:t>
    </dgm:pt>
    <dgm:pt modelId="{73280C44-B1FB-4F52-954D-4391316CEA01}" type="parTrans" cxnId="{8C1408CC-D3EB-4833-9C42-9C6109A1D7D1}">
      <dgm:prSet/>
      <dgm:spPr/>
      <dgm:t>
        <a:bodyPr/>
        <a:lstStyle/>
        <a:p>
          <a:endParaRPr lang="uk-UA"/>
        </a:p>
      </dgm:t>
    </dgm:pt>
    <dgm:pt modelId="{639CE470-44B5-42D0-BFDB-9759FB551B36}" type="sibTrans" cxnId="{8C1408CC-D3EB-4833-9C42-9C6109A1D7D1}">
      <dgm:prSet/>
      <dgm:spPr/>
      <dgm:t>
        <a:bodyPr/>
        <a:lstStyle/>
        <a:p>
          <a:endParaRPr lang="uk-UA"/>
        </a:p>
      </dgm:t>
    </dgm:pt>
    <dgm:pt modelId="{10D5FB0F-FDD4-4AA4-B77F-5F32DBC0AE27}" type="pres">
      <dgm:prSet presAssocID="{4CE9BFEC-1B34-40F4-A2E1-ADF47E3F86BA}" presName="composite" presStyleCnt="0">
        <dgm:presLayoutVars>
          <dgm:chMax val="1"/>
          <dgm:dir/>
          <dgm:resizeHandles val="exact"/>
        </dgm:presLayoutVars>
      </dgm:prSet>
      <dgm:spPr/>
    </dgm:pt>
    <dgm:pt modelId="{3E7DEB1A-A489-4856-9879-22AEBEE6B6E7}" type="pres">
      <dgm:prSet presAssocID="{083BC9FD-CEA9-424B-8214-3CCB977462BB}" presName="roof" presStyleLbl="dkBgShp" presStyleIdx="0" presStyleCnt="2"/>
      <dgm:spPr/>
    </dgm:pt>
    <dgm:pt modelId="{0A2C0906-6E39-4717-883A-D2BAEAB979DB}" type="pres">
      <dgm:prSet presAssocID="{083BC9FD-CEA9-424B-8214-3CCB977462BB}" presName="pillars" presStyleCnt="0"/>
      <dgm:spPr/>
    </dgm:pt>
    <dgm:pt modelId="{81622FE7-2BF2-4E04-AF1A-9236CF48D5DE}" type="pres">
      <dgm:prSet presAssocID="{083BC9FD-CEA9-424B-8214-3CCB977462BB}" presName="pillar1" presStyleLbl="node1" presStyleIdx="0" presStyleCnt="4">
        <dgm:presLayoutVars>
          <dgm:bulletEnabled val="1"/>
        </dgm:presLayoutVars>
      </dgm:prSet>
      <dgm:spPr/>
    </dgm:pt>
    <dgm:pt modelId="{5C93C89A-4AD8-43BB-B356-677DE862D3E4}" type="pres">
      <dgm:prSet presAssocID="{5B1611D7-2697-4AA2-80B0-D389B4E6EDAE}" presName="pillarX" presStyleLbl="node1" presStyleIdx="1" presStyleCnt="4">
        <dgm:presLayoutVars>
          <dgm:bulletEnabled val="1"/>
        </dgm:presLayoutVars>
      </dgm:prSet>
      <dgm:spPr/>
    </dgm:pt>
    <dgm:pt modelId="{872B6C39-CD6C-4605-80D8-9F6F2219DACB}" type="pres">
      <dgm:prSet presAssocID="{7F761317-AC94-4875-BCCE-D281201E5227}" presName="pillarX" presStyleLbl="node1" presStyleIdx="2" presStyleCnt="4">
        <dgm:presLayoutVars>
          <dgm:bulletEnabled val="1"/>
        </dgm:presLayoutVars>
      </dgm:prSet>
      <dgm:spPr/>
    </dgm:pt>
    <dgm:pt modelId="{D104CF6C-1735-4105-94FD-44491EA0E780}" type="pres">
      <dgm:prSet presAssocID="{CA729336-3633-49E2-81D6-5B51A7473802}" presName="pillarX" presStyleLbl="node1" presStyleIdx="3" presStyleCnt="4">
        <dgm:presLayoutVars>
          <dgm:bulletEnabled val="1"/>
        </dgm:presLayoutVars>
      </dgm:prSet>
      <dgm:spPr/>
    </dgm:pt>
    <dgm:pt modelId="{4D6C4588-6896-476A-8080-34774E94A9DE}" type="pres">
      <dgm:prSet presAssocID="{083BC9FD-CEA9-424B-8214-3CCB977462BB}" presName="base" presStyleLbl="dkBgShp" presStyleIdx="1" presStyleCnt="2"/>
      <dgm:spPr/>
    </dgm:pt>
  </dgm:ptLst>
  <dgm:cxnLst>
    <dgm:cxn modelId="{B5698901-CC91-4EE8-96C0-56390DF8139E}" srcId="{083BC9FD-CEA9-424B-8214-3CCB977462BB}" destId="{7F761317-AC94-4875-BCCE-D281201E5227}" srcOrd="2" destOrd="0" parTransId="{D89A24DD-E1E5-4281-B856-87F08998DE51}" sibTransId="{930D4E7F-6221-43E2-835B-13F16F672219}"/>
    <dgm:cxn modelId="{4C76190E-113F-4928-8087-8FEBBECAB5F5}" srcId="{4CE9BFEC-1B34-40F4-A2E1-ADF47E3F86BA}" destId="{083BC9FD-CEA9-424B-8214-3CCB977462BB}" srcOrd="0" destOrd="0" parTransId="{DEA82FE2-1D04-4368-88C0-C6C1B017E444}" sibTransId="{55E242E2-D08B-4C88-B498-AAEFAEFCEB15}"/>
    <dgm:cxn modelId="{B8D4B221-DDBE-4599-A515-6A47D8C2D60E}" srcId="{083BC9FD-CEA9-424B-8214-3CCB977462BB}" destId="{BADDF12B-395C-4A7B-BF39-EF9851EBC631}" srcOrd="0" destOrd="0" parTransId="{1B5A6F0A-C330-4576-8BE3-B1DB8B26ECA4}" sibTransId="{D6DDF609-6F9E-4277-A97B-7993BE55D89C}"/>
    <dgm:cxn modelId="{9509A562-B9E0-4A2E-9B35-541ED7BCCC2F}" type="presOf" srcId="{CA729336-3633-49E2-81D6-5B51A7473802}" destId="{D104CF6C-1735-4105-94FD-44491EA0E780}" srcOrd="0" destOrd="0" presId="urn:microsoft.com/office/officeart/2005/8/layout/hList3"/>
    <dgm:cxn modelId="{F8FC4F4D-2044-4134-BFEF-69489B6901B5}" type="presOf" srcId="{BADDF12B-395C-4A7B-BF39-EF9851EBC631}" destId="{81622FE7-2BF2-4E04-AF1A-9236CF48D5DE}" srcOrd="0" destOrd="0" presId="urn:microsoft.com/office/officeart/2005/8/layout/hList3"/>
    <dgm:cxn modelId="{B97C6F71-54AA-439B-8084-66B2929BF2D5}" type="presOf" srcId="{083BC9FD-CEA9-424B-8214-3CCB977462BB}" destId="{3E7DEB1A-A489-4856-9879-22AEBEE6B6E7}" srcOrd="0" destOrd="0" presId="urn:microsoft.com/office/officeart/2005/8/layout/hList3"/>
    <dgm:cxn modelId="{B5BC69B4-53D8-446C-933B-D81CF3B91764}" srcId="{083BC9FD-CEA9-424B-8214-3CCB977462BB}" destId="{5B1611D7-2697-4AA2-80B0-D389B4E6EDAE}" srcOrd="1" destOrd="0" parTransId="{7C0915E2-A085-464B-9900-9DD4A6B781CE}" sibTransId="{BF1EA8D9-AE6B-47F5-826A-5FB39F739D0E}"/>
    <dgm:cxn modelId="{C80306BF-BCA8-4836-96D0-F5863FD0BE45}" type="presOf" srcId="{4CE9BFEC-1B34-40F4-A2E1-ADF47E3F86BA}" destId="{10D5FB0F-FDD4-4AA4-B77F-5F32DBC0AE27}" srcOrd="0" destOrd="0" presId="urn:microsoft.com/office/officeart/2005/8/layout/hList3"/>
    <dgm:cxn modelId="{19DFDBC8-1EC9-4A6C-A578-223E1927CA8A}" type="presOf" srcId="{5B1611D7-2697-4AA2-80B0-D389B4E6EDAE}" destId="{5C93C89A-4AD8-43BB-B356-677DE862D3E4}" srcOrd="0" destOrd="0" presId="urn:microsoft.com/office/officeart/2005/8/layout/hList3"/>
    <dgm:cxn modelId="{8C1408CC-D3EB-4833-9C42-9C6109A1D7D1}" srcId="{083BC9FD-CEA9-424B-8214-3CCB977462BB}" destId="{CA729336-3633-49E2-81D6-5B51A7473802}" srcOrd="3" destOrd="0" parTransId="{73280C44-B1FB-4F52-954D-4391316CEA01}" sibTransId="{639CE470-44B5-42D0-BFDB-9759FB551B36}"/>
    <dgm:cxn modelId="{4191A3D4-7C21-400C-8DFE-AA767AEAFCE8}" type="presOf" srcId="{7F761317-AC94-4875-BCCE-D281201E5227}" destId="{872B6C39-CD6C-4605-80D8-9F6F2219DACB}" srcOrd="0" destOrd="0" presId="urn:microsoft.com/office/officeart/2005/8/layout/hList3"/>
    <dgm:cxn modelId="{9E8EE1A5-5FE3-4F10-80F6-AEA6D91BD11A}" type="presParOf" srcId="{10D5FB0F-FDD4-4AA4-B77F-5F32DBC0AE27}" destId="{3E7DEB1A-A489-4856-9879-22AEBEE6B6E7}" srcOrd="0" destOrd="0" presId="urn:microsoft.com/office/officeart/2005/8/layout/hList3"/>
    <dgm:cxn modelId="{A7A34C6F-15B5-4E99-8C63-F78E0498E75B}" type="presParOf" srcId="{10D5FB0F-FDD4-4AA4-B77F-5F32DBC0AE27}" destId="{0A2C0906-6E39-4717-883A-D2BAEAB979DB}" srcOrd="1" destOrd="0" presId="urn:microsoft.com/office/officeart/2005/8/layout/hList3"/>
    <dgm:cxn modelId="{217D2191-A681-495B-8224-45F37FA197E9}" type="presParOf" srcId="{0A2C0906-6E39-4717-883A-D2BAEAB979DB}" destId="{81622FE7-2BF2-4E04-AF1A-9236CF48D5DE}" srcOrd="0" destOrd="0" presId="urn:microsoft.com/office/officeart/2005/8/layout/hList3"/>
    <dgm:cxn modelId="{F50536EA-9DE1-4008-9D94-F2F6ACD94651}" type="presParOf" srcId="{0A2C0906-6E39-4717-883A-D2BAEAB979DB}" destId="{5C93C89A-4AD8-43BB-B356-677DE862D3E4}" srcOrd="1" destOrd="0" presId="urn:microsoft.com/office/officeart/2005/8/layout/hList3"/>
    <dgm:cxn modelId="{DF9198BC-03A2-419C-BAB5-09E14BB12ADB}" type="presParOf" srcId="{0A2C0906-6E39-4717-883A-D2BAEAB979DB}" destId="{872B6C39-CD6C-4605-80D8-9F6F2219DACB}" srcOrd="2" destOrd="0" presId="urn:microsoft.com/office/officeart/2005/8/layout/hList3"/>
    <dgm:cxn modelId="{7E007607-1355-4183-AB6E-5B31F470DBD0}" type="presParOf" srcId="{0A2C0906-6E39-4717-883A-D2BAEAB979DB}" destId="{D104CF6C-1735-4105-94FD-44491EA0E780}" srcOrd="3" destOrd="0" presId="urn:microsoft.com/office/officeart/2005/8/layout/hList3"/>
    <dgm:cxn modelId="{2FC7C316-788B-40AF-B277-AEBF14DCB9F0}" type="presParOf" srcId="{10D5FB0F-FDD4-4AA4-B77F-5F32DBC0AE27}" destId="{4D6C4588-6896-476A-8080-34774E94A9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CE9BFEC-1B34-40F4-A2E1-ADF47E3F86BA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3BC9FD-CEA9-424B-8214-3CCB977462BB}">
      <dgm:prSet phldrT="[Текст]"/>
      <dgm:spPr/>
      <dgm:t>
        <a:bodyPr/>
        <a:lstStyle/>
        <a:p>
          <a:r>
            <a:rPr lang="uk-UA" dirty="0"/>
            <a:t>Правознавство 10-ті</a:t>
          </a:r>
        </a:p>
        <a:p>
          <a:r>
            <a:rPr lang="uk-UA" dirty="0"/>
            <a:t>109 учнів</a:t>
          </a:r>
        </a:p>
      </dgm:t>
    </dgm:pt>
    <dgm:pt modelId="{DEA82FE2-1D04-4368-88C0-C6C1B017E444}" type="parTrans" cxnId="{4C76190E-113F-4928-8087-8FEBBECAB5F5}">
      <dgm:prSet/>
      <dgm:spPr/>
      <dgm:t>
        <a:bodyPr/>
        <a:lstStyle/>
        <a:p>
          <a:endParaRPr lang="uk-UA"/>
        </a:p>
      </dgm:t>
    </dgm:pt>
    <dgm:pt modelId="{55E242E2-D08B-4C88-B498-AAEFAEFCEB15}" type="sibTrans" cxnId="{4C76190E-113F-4928-8087-8FEBBECAB5F5}">
      <dgm:prSet/>
      <dgm:spPr/>
      <dgm:t>
        <a:bodyPr/>
        <a:lstStyle/>
        <a:p>
          <a:endParaRPr lang="uk-UA"/>
        </a:p>
      </dgm:t>
    </dgm:pt>
    <dgm:pt modelId="{BADDF12B-395C-4A7B-BF39-EF9851EBC631}">
      <dgm:prSet phldrT="[Текст]" custT="1"/>
      <dgm:spPr/>
      <dgm:t>
        <a:bodyPr/>
        <a:lstStyle/>
        <a:p>
          <a:r>
            <a:rPr lang="uk-UA" sz="2400" dirty="0"/>
            <a:t>Успішність</a:t>
          </a:r>
        </a:p>
        <a:p>
          <a:r>
            <a:rPr lang="uk-UA" sz="2400" dirty="0"/>
            <a:t>96%</a:t>
          </a:r>
        </a:p>
      </dgm:t>
    </dgm:pt>
    <dgm:pt modelId="{1B5A6F0A-C330-4576-8BE3-B1DB8B26ECA4}" type="parTrans" cxnId="{B8D4B221-DDBE-4599-A515-6A47D8C2D60E}">
      <dgm:prSet/>
      <dgm:spPr/>
      <dgm:t>
        <a:bodyPr/>
        <a:lstStyle/>
        <a:p>
          <a:endParaRPr lang="uk-UA"/>
        </a:p>
      </dgm:t>
    </dgm:pt>
    <dgm:pt modelId="{D6DDF609-6F9E-4277-A97B-7993BE55D89C}" type="sibTrans" cxnId="{B8D4B221-DDBE-4599-A515-6A47D8C2D60E}">
      <dgm:prSet/>
      <dgm:spPr/>
      <dgm:t>
        <a:bodyPr/>
        <a:lstStyle/>
        <a:p>
          <a:endParaRPr lang="uk-UA"/>
        </a:p>
      </dgm:t>
    </dgm:pt>
    <dgm:pt modelId="{5B1611D7-2697-4AA2-80B0-D389B4E6EDAE}">
      <dgm:prSet phldrT="[Текст]" custT="1"/>
      <dgm:spPr/>
      <dgm:t>
        <a:bodyPr/>
        <a:lstStyle/>
        <a:p>
          <a:r>
            <a:rPr lang="uk-UA" sz="2400" dirty="0"/>
            <a:t>Якість</a:t>
          </a:r>
        </a:p>
        <a:p>
          <a:r>
            <a:rPr lang="uk-UA" sz="2400" dirty="0"/>
            <a:t>57%</a:t>
          </a:r>
        </a:p>
      </dgm:t>
    </dgm:pt>
    <dgm:pt modelId="{7C0915E2-A085-464B-9900-9DD4A6B781CE}" type="parTrans" cxnId="{B5BC69B4-53D8-446C-933B-D81CF3B91764}">
      <dgm:prSet/>
      <dgm:spPr/>
      <dgm:t>
        <a:bodyPr/>
        <a:lstStyle/>
        <a:p>
          <a:endParaRPr lang="uk-UA"/>
        </a:p>
      </dgm:t>
    </dgm:pt>
    <dgm:pt modelId="{BF1EA8D9-AE6B-47F5-826A-5FB39F739D0E}" type="sibTrans" cxnId="{B5BC69B4-53D8-446C-933B-D81CF3B91764}">
      <dgm:prSet/>
      <dgm:spPr/>
      <dgm:t>
        <a:bodyPr/>
        <a:lstStyle/>
        <a:p>
          <a:endParaRPr lang="uk-UA"/>
        </a:p>
      </dgm:t>
    </dgm:pt>
    <dgm:pt modelId="{7F761317-AC94-4875-BCCE-D281201E5227}">
      <dgm:prSet phldrT="[Текст]" custT="1"/>
      <dgm:spPr/>
      <dgm:t>
        <a:bodyPr/>
        <a:lstStyle/>
        <a:p>
          <a:r>
            <a:rPr lang="uk-UA" sz="2400" dirty="0"/>
            <a:t>Високий бал</a:t>
          </a:r>
        </a:p>
        <a:p>
          <a:r>
            <a:rPr lang="uk-UA" sz="2400" dirty="0"/>
            <a:t>19%</a:t>
          </a:r>
        </a:p>
      </dgm:t>
    </dgm:pt>
    <dgm:pt modelId="{D89A24DD-E1E5-4281-B856-87F08998DE51}" type="parTrans" cxnId="{B5698901-CC91-4EE8-96C0-56390DF8139E}">
      <dgm:prSet/>
      <dgm:spPr/>
      <dgm:t>
        <a:bodyPr/>
        <a:lstStyle/>
        <a:p>
          <a:endParaRPr lang="uk-UA"/>
        </a:p>
      </dgm:t>
    </dgm:pt>
    <dgm:pt modelId="{930D4E7F-6221-43E2-835B-13F16F672219}" type="sibTrans" cxnId="{B5698901-CC91-4EE8-96C0-56390DF8139E}">
      <dgm:prSet/>
      <dgm:spPr/>
      <dgm:t>
        <a:bodyPr/>
        <a:lstStyle/>
        <a:p>
          <a:endParaRPr lang="uk-UA"/>
        </a:p>
      </dgm:t>
    </dgm:pt>
    <dgm:pt modelId="{10D5FB0F-FDD4-4AA4-B77F-5F32DBC0AE27}" type="pres">
      <dgm:prSet presAssocID="{4CE9BFEC-1B34-40F4-A2E1-ADF47E3F86BA}" presName="composite" presStyleCnt="0">
        <dgm:presLayoutVars>
          <dgm:chMax val="1"/>
          <dgm:dir/>
          <dgm:resizeHandles val="exact"/>
        </dgm:presLayoutVars>
      </dgm:prSet>
      <dgm:spPr/>
    </dgm:pt>
    <dgm:pt modelId="{3E7DEB1A-A489-4856-9879-22AEBEE6B6E7}" type="pres">
      <dgm:prSet presAssocID="{083BC9FD-CEA9-424B-8214-3CCB977462BB}" presName="roof" presStyleLbl="dkBgShp" presStyleIdx="0" presStyleCnt="2"/>
      <dgm:spPr/>
    </dgm:pt>
    <dgm:pt modelId="{0A2C0906-6E39-4717-883A-D2BAEAB979DB}" type="pres">
      <dgm:prSet presAssocID="{083BC9FD-CEA9-424B-8214-3CCB977462BB}" presName="pillars" presStyleCnt="0"/>
      <dgm:spPr/>
    </dgm:pt>
    <dgm:pt modelId="{81622FE7-2BF2-4E04-AF1A-9236CF48D5DE}" type="pres">
      <dgm:prSet presAssocID="{083BC9FD-CEA9-424B-8214-3CCB977462BB}" presName="pillar1" presStyleLbl="node1" presStyleIdx="0" presStyleCnt="3">
        <dgm:presLayoutVars>
          <dgm:bulletEnabled val="1"/>
        </dgm:presLayoutVars>
      </dgm:prSet>
      <dgm:spPr/>
    </dgm:pt>
    <dgm:pt modelId="{5C93C89A-4AD8-43BB-B356-677DE862D3E4}" type="pres">
      <dgm:prSet presAssocID="{5B1611D7-2697-4AA2-80B0-D389B4E6EDAE}" presName="pillarX" presStyleLbl="node1" presStyleIdx="1" presStyleCnt="3">
        <dgm:presLayoutVars>
          <dgm:bulletEnabled val="1"/>
        </dgm:presLayoutVars>
      </dgm:prSet>
      <dgm:spPr/>
    </dgm:pt>
    <dgm:pt modelId="{872B6C39-CD6C-4605-80D8-9F6F2219DACB}" type="pres">
      <dgm:prSet presAssocID="{7F761317-AC94-4875-BCCE-D281201E5227}" presName="pillarX" presStyleLbl="node1" presStyleIdx="2" presStyleCnt="3">
        <dgm:presLayoutVars>
          <dgm:bulletEnabled val="1"/>
        </dgm:presLayoutVars>
      </dgm:prSet>
      <dgm:spPr/>
    </dgm:pt>
    <dgm:pt modelId="{4D6C4588-6896-476A-8080-34774E94A9DE}" type="pres">
      <dgm:prSet presAssocID="{083BC9FD-CEA9-424B-8214-3CCB977462BB}" presName="base" presStyleLbl="dkBgShp" presStyleIdx="1" presStyleCnt="2"/>
      <dgm:spPr/>
    </dgm:pt>
  </dgm:ptLst>
  <dgm:cxnLst>
    <dgm:cxn modelId="{B5698901-CC91-4EE8-96C0-56390DF8139E}" srcId="{083BC9FD-CEA9-424B-8214-3CCB977462BB}" destId="{7F761317-AC94-4875-BCCE-D281201E5227}" srcOrd="2" destOrd="0" parTransId="{D89A24DD-E1E5-4281-B856-87F08998DE51}" sibTransId="{930D4E7F-6221-43E2-835B-13F16F672219}"/>
    <dgm:cxn modelId="{4C76190E-113F-4928-8087-8FEBBECAB5F5}" srcId="{4CE9BFEC-1B34-40F4-A2E1-ADF47E3F86BA}" destId="{083BC9FD-CEA9-424B-8214-3CCB977462BB}" srcOrd="0" destOrd="0" parTransId="{DEA82FE2-1D04-4368-88C0-C6C1B017E444}" sibTransId="{55E242E2-D08B-4C88-B498-AAEFAEFCEB15}"/>
    <dgm:cxn modelId="{B8D4B221-DDBE-4599-A515-6A47D8C2D60E}" srcId="{083BC9FD-CEA9-424B-8214-3CCB977462BB}" destId="{BADDF12B-395C-4A7B-BF39-EF9851EBC631}" srcOrd="0" destOrd="0" parTransId="{1B5A6F0A-C330-4576-8BE3-B1DB8B26ECA4}" sibTransId="{D6DDF609-6F9E-4277-A97B-7993BE55D89C}"/>
    <dgm:cxn modelId="{F8FC4F4D-2044-4134-BFEF-69489B6901B5}" type="presOf" srcId="{BADDF12B-395C-4A7B-BF39-EF9851EBC631}" destId="{81622FE7-2BF2-4E04-AF1A-9236CF48D5DE}" srcOrd="0" destOrd="0" presId="urn:microsoft.com/office/officeart/2005/8/layout/hList3"/>
    <dgm:cxn modelId="{B97C6F71-54AA-439B-8084-66B2929BF2D5}" type="presOf" srcId="{083BC9FD-CEA9-424B-8214-3CCB977462BB}" destId="{3E7DEB1A-A489-4856-9879-22AEBEE6B6E7}" srcOrd="0" destOrd="0" presId="urn:microsoft.com/office/officeart/2005/8/layout/hList3"/>
    <dgm:cxn modelId="{B5BC69B4-53D8-446C-933B-D81CF3B91764}" srcId="{083BC9FD-CEA9-424B-8214-3CCB977462BB}" destId="{5B1611D7-2697-4AA2-80B0-D389B4E6EDAE}" srcOrd="1" destOrd="0" parTransId="{7C0915E2-A085-464B-9900-9DD4A6B781CE}" sibTransId="{BF1EA8D9-AE6B-47F5-826A-5FB39F739D0E}"/>
    <dgm:cxn modelId="{C80306BF-BCA8-4836-96D0-F5863FD0BE45}" type="presOf" srcId="{4CE9BFEC-1B34-40F4-A2E1-ADF47E3F86BA}" destId="{10D5FB0F-FDD4-4AA4-B77F-5F32DBC0AE27}" srcOrd="0" destOrd="0" presId="urn:microsoft.com/office/officeart/2005/8/layout/hList3"/>
    <dgm:cxn modelId="{19DFDBC8-1EC9-4A6C-A578-223E1927CA8A}" type="presOf" srcId="{5B1611D7-2697-4AA2-80B0-D389B4E6EDAE}" destId="{5C93C89A-4AD8-43BB-B356-677DE862D3E4}" srcOrd="0" destOrd="0" presId="urn:microsoft.com/office/officeart/2005/8/layout/hList3"/>
    <dgm:cxn modelId="{4191A3D4-7C21-400C-8DFE-AA767AEAFCE8}" type="presOf" srcId="{7F761317-AC94-4875-BCCE-D281201E5227}" destId="{872B6C39-CD6C-4605-80D8-9F6F2219DACB}" srcOrd="0" destOrd="0" presId="urn:microsoft.com/office/officeart/2005/8/layout/hList3"/>
    <dgm:cxn modelId="{9E8EE1A5-5FE3-4F10-80F6-AEA6D91BD11A}" type="presParOf" srcId="{10D5FB0F-FDD4-4AA4-B77F-5F32DBC0AE27}" destId="{3E7DEB1A-A489-4856-9879-22AEBEE6B6E7}" srcOrd="0" destOrd="0" presId="urn:microsoft.com/office/officeart/2005/8/layout/hList3"/>
    <dgm:cxn modelId="{A7A34C6F-15B5-4E99-8C63-F78E0498E75B}" type="presParOf" srcId="{10D5FB0F-FDD4-4AA4-B77F-5F32DBC0AE27}" destId="{0A2C0906-6E39-4717-883A-D2BAEAB979DB}" srcOrd="1" destOrd="0" presId="urn:microsoft.com/office/officeart/2005/8/layout/hList3"/>
    <dgm:cxn modelId="{217D2191-A681-495B-8224-45F37FA197E9}" type="presParOf" srcId="{0A2C0906-6E39-4717-883A-D2BAEAB979DB}" destId="{81622FE7-2BF2-4E04-AF1A-9236CF48D5DE}" srcOrd="0" destOrd="0" presId="urn:microsoft.com/office/officeart/2005/8/layout/hList3"/>
    <dgm:cxn modelId="{F50536EA-9DE1-4008-9D94-F2F6ACD94651}" type="presParOf" srcId="{0A2C0906-6E39-4717-883A-D2BAEAB979DB}" destId="{5C93C89A-4AD8-43BB-B356-677DE862D3E4}" srcOrd="1" destOrd="0" presId="urn:microsoft.com/office/officeart/2005/8/layout/hList3"/>
    <dgm:cxn modelId="{DF9198BC-03A2-419C-BAB5-09E14BB12ADB}" type="presParOf" srcId="{0A2C0906-6E39-4717-883A-D2BAEAB979DB}" destId="{872B6C39-CD6C-4605-80D8-9F6F2219DACB}" srcOrd="2" destOrd="0" presId="urn:microsoft.com/office/officeart/2005/8/layout/hList3"/>
    <dgm:cxn modelId="{2FC7C316-788B-40AF-B277-AEBF14DCB9F0}" type="presParOf" srcId="{10D5FB0F-FDD4-4AA4-B77F-5F32DBC0AE27}" destId="{4D6C4588-6896-476A-8080-34774E94A9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CE9BFEC-1B34-40F4-A2E1-ADF47E3F86BA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3BC9FD-CEA9-424B-8214-3CCB977462BB}">
      <dgm:prSet phldrT="[Текст]"/>
      <dgm:spPr/>
      <dgm:t>
        <a:bodyPr/>
        <a:lstStyle/>
        <a:p>
          <a:r>
            <a:rPr lang="uk-UA" dirty="0"/>
            <a:t>Історія України 10-1</a:t>
          </a:r>
        </a:p>
        <a:p>
          <a:r>
            <a:rPr lang="uk-UA" dirty="0"/>
            <a:t>24 учня</a:t>
          </a:r>
        </a:p>
      </dgm:t>
    </dgm:pt>
    <dgm:pt modelId="{DEA82FE2-1D04-4368-88C0-C6C1B017E444}" type="parTrans" cxnId="{4C76190E-113F-4928-8087-8FEBBECAB5F5}">
      <dgm:prSet/>
      <dgm:spPr/>
      <dgm:t>
        <a:bodyPr/>
        <a:lstStyle/>
        <a:p>
          <a:endParaRPr lang="uk-UA"/>
        </a:p>
      </dgm:t>
    </dgm:pt>
    <dgm:pt modelId="{55E242E2-D08B-4C88-B498-AAEFAEFCEB15}" type="sibTrans" cxnId="{4C76190E-113F-4928-8087-8FEBBECAB5F5}">
      <dgm:prSet/>
      <dgm:spPr/>
      <dgm:t>
        <a:bodyPr/>
        <a:lstStyle/>
        <a:p>
          <a:endParaRPr lang="uk-UA"/>
        </a:p>
      </dgm:t>
    </dgm:pt>
    <dgm:pt modelId="{BADDF12B-395C-4A7B-BF39-EF9851EBC631}">
      <dgm:prSet phldrT="[Текст]" custT="1"/>
      <dgm:spPr/>
      <dgm:t>
        <a:bodyPr/>
        <a:lstStyle/>
        <a:p>
          <a:r>
            <a:rPr lang="uk-UA" sz="1600" dirty="0"/>
            <a:t>10-12 балів</a:t>
          </a:r>
        </a:p>
        <a:p>
          <a:r>
            <a:rPr lang="uk-UA" sz="1600" dirty="0"/>
            <a:t>2 учня – 8%</a:t>
          </a:r>
        </a:p>
        <a:p>
          <a:r>
            <a:rPr lang="uk-UA" sz="1600" dirty="0" err="1"/>
            <a:t>Апанасенко</a:t>
          </a:r>
          <a:r>
            <a:rPr lang="uk-UA" sz="1600" dirty="0"/>
            <a:t>,</a:t>
          </a:r>
        </a:p>
        <a:p>
          <a:r>
            <a:rPr lang="uk-UA" sz="1600" dirty="0"/>
            <a:t>Татарчук </a:t>
          </a:r>
        </a:p>
      </dgm:t>
    </dgm:pt>
    <dgm:pt modelId="{1B5A6F0A-C330-4576-8BE3-B1DB8B26ECA4}" type="parTrans" cxnId="{B8D4B221-DDBE-4599-A515-6A47D8C2D60E}">
      <dgm:prSet/>
      <dgm:spPr/>
      <dgm:t>
        <a:bodyPr/>
        <a:lstStyle/>
        <a:p>
          <a:endParaRPr lang="uk-UA"/>
        </a:p>
      </dgm:t>
    </dgm:pt>
    <dgm:pt modelId="{D6DDF609-6F9E-4277-A97B-7993BE55D89C}" type="sibTrans" cxnId="{B8D4B221-DDBE-4599-A515-6A47D8C2D60E}">
      <dgm:prSet/>
      <dgm:spPr/>
      <dgm:t>
        <a:bodyPr/>
        <a:lstStyle/>
        <a:p>
          <a:endParaRPr lang="uk-UA"/>
        </a:p>
      </dgm:t>
    </dgm:pt>
    <dgm:pt modelId="{5B1611D7-2697-4AA2-80B0-D389B4E6EDAE}">
      <dgm:prSet phldrT="[Текст]" custT="1"/>
      <dgm:spPr/>
      <dgm:t>
        <a:bodyPr/>
        <a:lstStyle/>
        <a:p>
          <a:r>
            <a:rPr lang="uk-UA" sz="1600" dirty="0"/>
            <a:t>7-9 балів</a:t>
          </a:r>
        </a:p>
        <a:p>
          <a:r>
            <a:rPr lang="uk-UA" sz="1600" dirty="0"/>
            <a:t>12 учнів</a:t>
          </a:r>
        </a:p>
        <a:p>
          <a:endParaRPr lang="uk-UA" sz="1600" dirty="0"/>
        </a:p>
        <a:p>
          <a:r>
            <a:rPr lang="uk-UA" sz="1600" dirty="0"/>
            <a:t>50%</a:t>
          </a:r>
        </a:p>
      </dgm:t>
    </dgm:pt>
    <dgm:pt modelId="{7C0915E2-A085-464B-9900-9DD4A6B781CE}" type="parTrans" cxnId="{B5BC69B4-53D8-446C-933B-D81CF3B91764}">
      <dgm:prSet/>
      <dgm:spPr/>
      <dgm:t>
        <a:bodyPr/>
        <a:lstStyle/>
        <a:p>
          <a:endParaRPr lang="uk-UA"/>
        </a:p>
      </dgm:t>
    </dgm:pt>
    <dgm:pt modelId="{BF1EA8D9-AE6B-47F5-826A-5FB39F739D0E}" type="sibTrans" cxnId="{B5BC69B4-53D8-446C-933B-D81CF3B91764}">
      <dgm:prSet/>
      <dgm:spPr/>
      <dgm:t>
        <a:bodyPr/>
        <a:lstStyle/>
        <a:p>
          <a:endParaRPr lang="uk-UA"/>
        </a:p>
      </dgm:t>
    </dgm:pt>
    <dgm:pt modelId="{7F761317-AC94-4875-BCCE-D281201E5227}">
      <dgm:prSet phldrT="[Текст]" custT="1"/>
      <dgm:spPr/>
      <dgm:t>
        <a:bodyPr/>
        <a:lstStyle/>
        <a:p>
          <a:r>
            <a:rPr lang="uk-UA" sz="1600" dirty="0"/>
            <a:t>4-6 балів</a:t>
          </a:r>
        </a:p>
        <a:p>
          <a:r>
            <a:rPr lang="uk-UA" sz="1600" dirty="0"/>
            <a:t>10 учнів</a:t>
          </a:r>
        </a:p>
        <a:p>
          <a:endParaRPr lang="uk-UA" sz="1600" dirty="0"/>
        </a:p>
        <a:p>
          <a:r>
            <a:rPr lang="uk-UA" sz="1600" dirty="0"/>
            <a:t>42%</a:t>
          </a:r>
        </a:p>
      </dgm:t>
    </dgm:pt>
    <dgm:pt modelId="{D89A24DD-E1E5-4281-B856-87F08998DE51}" type="parTrans" cxnId="{B5698901-CC91-4EE8-96C0-56390DF8139E}">
      <dgm:prSet/>
      <dgm:spPr/>
      <dgm:t>
        <a:bodyPr/>
        <a:lstStyle/>
        <a:p>
          <a:endParaRPr lang="uk-UA"/>
        </a:p>
      </dgm:t>
    </dgm:pt>
    <dgm:pt modelId="{930D4E7F-6221-43E2-835B-13F16F672219}" type="sibTrans" cxnId="{B5698901-CC91-4EE8-96C0-56390DF8139E}">
      <dgm:prSet/>
      <dgm:spPr/>
      <dgm:t>
        <a:bodyPr/>
        <a:lstStyle/>
        <a:p>
          <a:endParaRPr lang="uk-UA"/>
        </a:p>
      </dgm:t>
    </dgm:pt>
    <dgm:pt modelId="{CA729336-3633-49E2-81D6-5B51A7473802}">
      <dgm:prSet/>
      <dgm:spPr/>
      <dgm:t>
        <a:bodyPr/>
        <a:lstStyle/>
        <a:p>
          <a:endParaRPr lang="uk-UA"/>
        </a:p>
      </dgm:t>
    </dgm:pt>
    <dgm:pt modelId="{73280C44-B1FB-4F52-954D-4391316CEA01}" type="parTrans" cxnId="{8C1408CC-D3EB-4833-9C42-9C6109A1D7D1}">
      <dgm:prSet/>
      <dgm:spPr/>
      <dgm:t>
        <a:bodyPr/>
        <a:lstStyle/>
        <a:p>
          <a:endParaRPr lang="uk-UA"/>
        </a:p>
      </dgm:t>
    </dgm:pt>
    <dgm:pt modelId="{639CE470-44B5-42D0-BFDB-9759FB551B36}" type="sibTrans" cxnId="{8C1408CC-D3EB-4833-9C42-9C6109A1D7D1}">
      <dgm:prSet/>
      <dgm:spPr/>
      <dgm:t>
        <a:bodyPr/>
        <a:lstStyle/>
        <a:p>
          <a:endParaRPr lang="uk-UA"/>
        </a:p>
      </dgm:t>
    </dgm:pt>
    <dgm:pt modelId="{10D5FB0F-FDD4-4AA4-B77F-5F32DBC0AE27}" type="pres">
      <dgm:prSet presAssocID="{4CE9BFEC-1B34-40F4-A2E1-ADF47E3F86BA}" presName="composite" presStyleCnt="0">
        <dgm:presLayoutVars>
          <dgm:chMax val="1"/>
          <dgm:dir/>
          <dgm:resizeHandles val="exact"/>
        </dgm:presLayoutVars>
      </dgm:prSet>
      <dgm:spPr/>
    </dgm:pt>
    <dgm:pt modelId="{3E7DEB1A-A489-4856-9879-22AEBEE6B6E7}" type="pres">
      <dgm:prSet presAssocID="{083BC9FD-CEA9-424B-8214-3CCB977462BB}" presName="roof" presStyleLbl="dkBgShp" presStyleIdx="0" presStyleCnt="2"/>
      <dgm:spPr/>
    </dgm:pt>
    <dgm:pt modelId="{0A2C0906-6E39-4717-883A-D2BAEAB979DB}" type="pres">
      <dgm:prSet presAssocID="{083BC9FD-CEA9-424B-8214-3CCB977462BB}" presName="pillars" presStyleCnt="0"/>
      <dgm:spPr/>
    </dgm:pt>
    <dgm:pt modelId="{81622FE7-2BF2-4E04-AF1A-9236CF48D5DE}" type="pres">
      <dgm:prSet presAssocID="{083BC9FD-CEA9-424B-8214-3CCB977462BB}" presName="pillar1" presStyleLbl="node1" presStyleIdx="0" presStyleCnt="4">
        <dgm:presLayoutVars>
          <dgm:bulletEnabled val="1"/>
        </dgm:presLayoutVars>
      </dgm:prSet>
      <dgm:spPr/>
    </dgm:pt>
    <dgm:pt modelId="{5C93C89A-4AD8-43BB-B356-677DE862D3E4}" type="pres">
      <dgm:prSet presAssocID="{5B1611D7-2697-4AA2-80B0-D389B4E6EDAE}" presName="pillarX" presStyleLbl="node1" presStyleIdx="1" presStyleCnt="4">
        <dgm:presLayoutVars>
          <dgm:bulletEnabled val="1"/>
        </dgm:presLayoutVars>
      </dgm:prSet>
      <dgm:spPr/>
    </dgm:pt>
    <dgm:pt modelId="{872B6C39-CD6C-4605-80D8-9F6F2219DACB}" type="pres">
      <dgm:prSet presAssocID="{7F761317-AC94-4875-BCCE-D281201E5227}" presName="pillarX" presStyleLbl="node1" presStyleIdx="2" presStyleCnt="4">
        <dgm:presLayoutVars>
          <dgm:bulletEnabled val="1"/>
        </dgm:presLayoutVars>
      </dgm:prSet>
      <dgm:spPr/>
    </dgm:pt>
    <dgm:pt modelId="{D104CF6C-1735-4105-94FD-44491EA0E780}" type="pres">
      <dgm:prSet presAssocID="{CA729336-3633-49E2-81D6-5B51A7473802}" presName="pillarX" presStyleLbl="node1" presStyleIdx="3" presStyleCnt="4">
        <dgm:presLayoutVars>
          <dgm:bulletEnabled val="1"/>
        </dgm:presLayoutVars>
      </dgm:prSet>
      <dgm:spPr/>
    </dgm:pt>
    <dgm:pt modelId="{4D6C4588-6896-476A-8080-34774E94A9DE}" type="pres">
      <dgm:prSet presAssocID="{083BC9FD-CEA9-424B-8214-3CCB977462BB}" presName="base" presStyleLbl="dkBgShp" presStyleIdx="1" presStyleCnt="2"/>
      <dgm:spPr/>
    </dgm:pt>
  </dgm:ptLst>
  <dgm:cxnLst>
    <dgm:cxn modelId="{B5698901-CC91-4EE8-96C0-56390DF8139E}" srcId="{083BC9FD-CEA9-424B-8214-3CCB977462BB}" destId="{7F761317-AC94-4875-BCCE-D281201E5227}" srcOrd="2" destOrd="0" parTransId="{D89A24DD-E1E5-4281-B856-87F08998DE51}" sibTransId="{930D4E7F-6221-43E2-835B-13F16F672219}"/>
    <dgm:cxn modelId="{4C76190E-113F-4928-8087-8FEBBECAB5F5}" srcId="{4CE9BFEC-1B34-40F4-A2E1-ADF47E3F86BA}" destId="{083BC9FD-CEA9-424B-8214-3CCB977462BB}" srcOrd="0" destOrd="0" parTransId="{DEA82FE2-1D04-4368-88C0-C6C1B017E444}" sibTransId="{55E242E2-D08B-4C88-B498-AAEFAEFCEB15}"/>
    <dgm:cxn modelId="{B8D4B221-DDBE-4599-A515-6A47D8C2D60E}" srcId="{083BC9FD-CEA9-424B-8214-3CCB977462BB}" destId="{BADDF12B-395C-4A7B-BF39-EF9851EBC631}" srcOrd="0" destOrd="0" parTransId="{1B5A6F0A-C330-4576-8BE3-B1DB8B26ECA4}" sibTransId="{D6DDF609-6F9E-4277-A97B-7993BE55D89C}"/>
    <dgm:cxn modelId="{9509A562-B9E0-4A2E-9B35-541ED7BCCC2F}" type="presOf" srcId="{CA729336-3633-49E2-81D6-5B51A7473802}" destId="{D104CF6C-1735-4105-94FD-44491EA0E780}" srcOrd="0" destOrd="0" presId="urn:microsoft.com/office/officeart/2005/8/layout/hList3"/>
    <dgm:cxn modelId="{F8FC4F4D-2044-4134-BFEF-69489B6901B5}" type="presOf" srcId="{BADDF12B-395C-4A7B-BF39-EF9851EBC631}" destId="{81622FE7-2BF2-4E04-AF1A-9236CF48D5DE}" srcOrd="0" destOrd="0" presId="urn:microsoft.com/office/officeart/2005/8/layout/hList3"/>
    <dgm:cxn modelId="{B97C6F71-54AA-439B-8084-66B2929BF2D5}" type="presOf" srcId="{083BC9FD-CEA9-424B-8214-3CCB977462BB}" destId="{3E7DEB1A-A489-4856-9879-22AEBEE6B6E7}" srcOrd="0" destOrd="0" presId="urn:microsoft.com/office/officeart/2005/8/layout/hList3"/>
    <dgm:cxn modelId="{B5BC69B4-53D8-446C-933B-D81CF3B91764}" srcId="{083BC9FD-CEA9-424B-8214-3CCB977462BB}" destId="{5B1611D7-2697-4AA2-80B0-D389B4E6EDAE}" srcOrd="1" destOrd="0" parTransId="{7C0915E2-A085-464B-9900-9DD4A6B781CE}" sibTransId="{BF1EA8D9-AE6B-47F5-826A-5FB39F739D0E}"/>
    <dgm:cxn modelId="{C80306BF-BCA8-4836-96D0-F5863FD0BE45}" type="presOf" srcId="{4CE9BFEC-1B34-40F4-A2E1-ADF47E3F86BA}" destId="{10D5FB0F-FDD4-4AA4-B77F-5F32DBC0AE27}" srcOrd="0" destOrd="0" presId="urn:microsoft.com/office/officeart/2005/8/layout/hList3"/>
    <dgm:cxn modelId="{19DFDBC8-1EC9-4A6C-A578-223E1927CA8A}" type="presOf" srcId="{5B1611D7-2697-4AA2-80B0-D389B4E6EDAE}" destId="{5C93C89A-4AD8-43BB-B356-677DE862D3E4}" srcOrd="0" destOrd="0" presId="urn:microsoft.com/office/officeart/2005/8/layout/hList3"/>
    <dgm:cxn modelId="{8C1408CC-D3EB-4833-9C42-9C6109A1D7D1}" srcId="{083BC9FD-CEA9-424B-8214-3CCB977462BB}" destId="{CA729336-3633-49E2-81D6-5B51A7473802}" srcOrd="3" destOrd="0" parTransId="{73280C44-B1FB-4F52-954D-4391316CEA01}" sibTransId="{639CE470-44B5-42D0-BFDB-9759FB551B36}"/>
    <dgm:cxn modelId="{4191A3D4-7C21-400C-8DFE-AA767AEAFCE8}" type="presOf" srcId="{7F761317-AC94-4875-BCCE-D281201E5227}" destId="{872B6C39-CD6C-4605-80D8-9F6F2219DACB}" srcOrd="0" destOrd="0" presId="urn:microsoft.com/office/officeart/2005/8/layout/hList3"/>
    <dgm:cxn modelId="{9E8EE1A5-5FE3-4F10-80F6-AEA6D91BD11A}" type="presParOf" srcId="{10D5FB0F-FDD4-4AA4-B77F-5F32DBC0AE27}" destId="{3E7DEB1A-A489-4856-9879-22AEBEE6B6E7}" srcOrd="0" destOrd="0" presId="urn:microsoft.com/office/officeart/2005/8/layout/hList3"/>
    <dgm:cxn modelId="{A7A34C6F-15B5-4E99-8C63-F78E0498E75B}" type="presParOf" srcId="{10D5FB0F-FDD4-4AA4-B77F-5F32DBC0AE27}" destId="{0A2C0906-6E39-4717-883A-D2BAEAB979DB}" srcOrd="1" destOrd="0" presId="urn:microsoft.com/office/officeart/2005/8/layout/hList3"/>
    <dgm:cxn modelId="{217D2191-A681-495B-8224-45F37FA197E9}" type="presParOf" srcId="{0A2C0906-6E39-4717-883A-D2BAEAB979DB}" destId="{81622FE7-2BF2-4E04-AF1A-9236CF48D5DE}" srcOrd="0" destOrd="0" presId="urn:microsoft.com/office/officeart/2005/8/layout/hList3"/>
    <dgm:cxn modelId="{F50536EA-9DE1-4008-9D94-F2F6ACD94651}" type="presParOf" srcId="{0A2C0906-6E39-4717-883A-D2BAEAB979DB}" destId="{5C93C89A-4AD8-43BB-B356-677DE862D3E4}" srcOrd="1" destOrd="0" presId="urn:microsoft.com/office/officeart/2005/8/layout/hList3"/>
    <dgm:cxn modelId="{DF9198BC-03A2-419C-BAB5-09E14BB12ADB}" type="presParOf" srcId="{0A2C0906-6E39-4717-883A-D2BAEAB979DB}" destId="{872B6C39-CD6C-4605-80D8-9F6F2219DACB}" srcOrd="2" destOrd="0" presId="urn:microsoft.com/office/officeart/2005/8/layout/hList3"/>
    <dgm:cxn modelId="{7E007607-1355-4183-AB6E-5B31F470DBD0}" type="presParOf" srcId="{0A2C0906-6E39-4717-883A-D2BAEAB979DB}" destId="{D104CF6C-1735-4105-94FD-44491EA0E780}" srcOrd="3" destOrd="0" presId="urn:microsoft.com/office/officeart/2005/8/layout/hList3"/>
    <dgm:cxn modelId="{2FC7C316-788B-40AF-B277-AEBF14DCB9F0}" type="presParOf" srcId="{10D5FB0F-FDD4-4AA4-B77F-5F32DBC0AE27}" destId="{4D6C4588-6896-476A-8080-34774E94A9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CE9BFEC-1B34-40F4-A2E1-ADF47E3F86BA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3BC9FD-CEA9-424B-8214-3CCB977462BB}">
      <dgm:prSet phldrT="[Текст]"/>
      <dgm:spPr/>
      <dgm:t>
        <a:bodyPr/>
        <a:lstStyle/>
        <a:p>
          <a:r>
            <a:rPr lang="uk-UA" dirty="0"/>
            <a:t>Історія України 10-2</a:t>
          </a:r>
        </a:p>
        <a:p>
          <a:r>
            <a:rPr lang="uk-UA" dirty="0"/>
            <a:t>28 учнів</a:t>
          </a:r>
        </a:p>
      </dgm:t>
    </dgm:pt>
    <dgm:pt modelId="{DEA82FE2-1D04-4368-88C0-C6C1B017E444}" type="parTrans" cxnId="{4C76190E-113F-4928-8087-8FEBBECAB5F5}">
      <dgm:prSet/>
      <dgm:spPr/>
      <dgm:t>
        <a:bodyPr/>
        <a:lstStyle/>
        <a:p>
          <a:endParaRPr lang="uk-UA"/>
        </a:p>
      </dgm:t>
    </dgm:pt>
    <dgm:pt modelId="{55E242E2-D08B-4C88-B498-AAEFAEFCEB15}" type="sibTrans" cxnId="{4C76190E-113F-4928-8087-8FEBBECAB5F5}">
      <dgm:prSet/>
      <dgm:spPr/>
      <dgm:t>
        <a:bodyPr/>
        <a:lstStyle/>
        <a:p>
          <a:endParaRPr lang="uk-UA"/>
        </a:p>
      </dgm:t>
    </dgm:pt>
    <dgm:pt modelId="{BADDF12B-395C-4A7B-BF39-EF9851EBC631}">
      <dgm:prSet phldrT="[Текст]" custT="1"/>
      <dgm:spPr/>
      <dgm:t>
        <a:bodyPr/>
        <a:lstStyle/>
        <a:p>
          <a:r>
            <a:rPr lang="uk-UA" sz="1600" dirty="0"/>
            <a:t>10-12 балів</a:t>
          </a:r>
        </a:p>
        <a:p>
          <a:r>
            <a:rPr lang="uk-UA" sz="1600" dirty="0"/>
            <a:t>2 учня – 7%</a:t>
          </a:r>
        </a:p>
        <a:p>
          <a:r>
            <a:rPr lang="uk-UA" sz="1600" dirty="0" err="1"/>
            <a:t>Биченко</a:t>
          </a:r>
          <a:r>
            <a:rPr lang="uk-UA" sz="1600" dirty="0"/>
            <a:t>,</a:t>
          </a:r>
        </a:p>
        <a:p>
          <a:r>
            <a:rPr lang="uk-UA" sz="1600" dirty="0"/>
            <a:t>Шевченко </a:t>
          </a:r>
        </a:p>
        <a:p>
          <a:endParaRPr lang="uk-UA" sz="1600" dirty="0"/>
        </a:p>
      </dgm:t>
    </dgm:pt>
    <dgm:pt modelId="{1B5A6F0A-C330-4576-8BE3-B1DB8B26ECA4}" type="parTrans" cxnId="{B8D4B221-DDBE-4599-A515-6A47D8C2D60E}">
      <dgm:prSet/>
      <dgm:spPr/>
      <dgm:t>
        <a:bodyPr/>
        <a:lstStyle/>
        <a:p>
          <a:endParaRPr lang="uk-UA"/>
        </a:p>
      </dgm:t>
    </dgm:pt>
    <dgm:pt modelId="{D6DDF609-6F9E-4277-A97B-7993BE55D89C}" type="sibTrans" cxnId="{B8D4B221-DDBE-4599-A515-6A47D8C2D60E}">
      <dgm:prSet/>
      <dgm:spPr/>
      <dgm:t>
        <a:bodyPr/>
        <a:lstStyle/>
        <a:p>
          <a:endParaRPr lang="uk-UA"/>
        </a:p>
      </dgm:t>
    </dgm:pt>
    <dgm:pt modelId="{5B1611D7-2697-4AA2-80B0-D389B4E6EDAE}">
      <dgm:prSet phldrT="[Текст]" custT="1"/>
      <dgm:spPr/>
      <dgm:t>
        <a:bodyPr/>
        <a:lstStyle/>
        <a:p>
          <a:r>
            <a:rPr lang="uk-UA" sz="1600" dirty="0"/>
            <a:t>7-9 балів</a:t>
          </a:r>
        </a:p>
        <a:p>
          <a:r>
            <a:rPr lang="uk-UA" sz="1600" dirty="0"/>
            <a:t>13 учнів</a:t>
          </a:r>
        </a:p>
        <a:p>
          <a:endParaRPr lang="uk-UA" sz="1600" dirty="0"/>
        </a:p>
        <a:p>
          <a:r>
            <a:rPr lang="uk-UA" sz="1600" dirty="0"/>
            <a:t>46%</a:t>
          </a:r>
        </a:p>
      </dgm:t>
    </dgm:pt>
    <dgm:pt modelId="{7C0915E2-A085-464B-9900-9DD4A6B781CE}" type="parTrans" cxnId="{B5BC69B4-53D8-446C-933B-D81CF3B91764}">
      <dgm:prSet/>
      <dgm:spPr/>
      <dgm:t>
        <a:bodyPr/>
        <a:lstStyle/>
        <a:p>
          <a:endParaRPr lang="uk-UA"/>
        </a:p>
      </dgm:t>
    </dgm:pt>
    <dgm:pt modelId="{BF1EA8D9-AE6B-47F5-826A-5FB39F739D0E}" type="sibTrans" cxnId="{B5BC69B4-53D8-446C-933B-D81CF3B91764}">
      <dgm:prSet/>
      <dgm:spPr/>
      <dgm:t>
        <a:bodyPr/>
        <a:lstStyle/>
        <a:p>
          <a:endParaRPr lang="uk-UA"/>
        </a:p>
      </dgm:t>
    </dgm:pt>
    <dgm:pt modelId="{7F761317-AC94-4875-BCCE-D281201E5227}">
      <dgm:prSet phldrT="[Текст]" custT="1"/>
      <dgm:spPr/>
      <dgm:t>
        <a:bodyPr/>
        <a:lstStyle/>
        <a:p>
          <a:r>
            <a:rPr lang="uk-UA" sz="1600" dirty="0"/>
            <a:t>4-6 балів</a:t>
          </a:r>
        </a:p>
        <a:p>
          <a:r>
            <a:rPr lang="uk-UA" sz="1600" dirty="0"/>
            <a:t>13 учнів</a:t>
          </a:r>
        </a:p>
        <a:p>
          <a:endParaRPr lang="uk-UA" sz="1600" dirty="0"/>
        </a:p>
        <a:p>
          <a:r>
            <a:rPr lang="uk-UA" sz="1600" dirty="0"/>
            <a:t>47%</a:t>
          </a:r>
        </a:p>
      </dgm:t>
    </dgm:pt>
    <dgm:pt modelId="{D89A24DD-E1E5-4281-B856-87F08998DE51}" type="parTrans" cxnId="{B5698901-CC91-4EE8-96C0-56390DF8139E}">
      <dgm:prSet/>
      <dgm:spPr/>
      <dgm:t>
        <a:bodyPr/>
        <a:lstStyle/>
        <a:p>
          <a:endParaRPr lang="uk-UA"/>
        </a:p>
      </dgm:t>
    </dgm:pt>
    <dgm:pt modelId="{930D4E7F-6221-43E2-835B-13F16F672219}" type="sibTrans" cxnId="{B5698901-CC91-4EE8-96C0-56390DF8139E}">
      <dgm:prSet/>
      <dgm:spPr/>
      <dgm:t>
        <a:bodyPr/>
        <a:lstStyle/>
        <a:p>
          <a:endParaRPr lang="uk-UA"/>
        </a:p>
      </dgm:t>
    </dgm:pt>
    <dgm:pt modelId="{CA729336-3633-49E2-81D6-5B51A7473802}">
      <dgm:prSet/>
      <dgm:spPr/>
      <dgm:t>
        <a:bodyPr/>
        <a:lstStyle/>
        <a:p>
          <a:endParaRPr lang="uk-UA"/>
        </a:p>
      </dgm:t>
    </dgm:pt>
    <dgm:pt modelId="{73280C44-B1FB-4F52-954D-4391316CEA01}" type="parTrans" cxnId="{8C1408CC-D3EB-4833-9C42-9C6109A1D7D1}">
      <dgm:prSet/>
      <dgm:spPr/>
      <dgm:t>
        <a:bodyPr/>
        <a:lstStyle/>
        <a:p>
          <a:endParaRPr lang="uk-UA"/>
        </a:p>
      </dgm:t>
    </dgm:pt>
    <dgm:pt modelId="{639CE470-44B5-42D0-BFDB-9759FB551B36}" type="sibTrans" cxnId="{8C1408CC-D3EB-4833-9C42-9C6109A1D7D1}">
      <dgm:prSet/>
      <dgm:spPr/>
      <dgm:t>
        <a:bodyPr/>
        <a:lstStyle/>
        <a:p>
          <a:endParaRPr lang="uk-UA"/>
        </a:p>
      </dgm:t>
    </dgm:pt>
    <dgm:pt modelId="{10D5FB0F-FDD4-4AA4-B77F-5F32DBC0AE27}" type="pres">
      <dgm:prSet presAssocID="{4CE9BFEC-1B34-40F4-A2E1-ADF47E3F86BA}" presName="composite" presStyleCnt="0">
        <dgm:presLayoutVars>
          <dgm:chMax val="1"/>
          <dgm:dir/>
          <dgm:resizeHandles val="exact"/>
        </dgm:presLayoutVars>
      </dgm:prSet>
      <dgm:spPr/>
    </dgm:pt>
    <dgm:pt modelId="{3E7DEB1A-A489-4856-9879-22AEBEE6B6E7}" type="pres">
      <dgm:prSet presAssocID="{083BC9FD-CEA9-424B-8214-3CCB977462BB}" presName="roof" presStyleLbl="dkBgShp" presStyleIdx="0" presStyleCnt="2"/>
      <dgm:spPr/>
    </dgm:pt>
    <dgm:pt modelId="{0A2C0906-6E39-4717-883A-D2BAEAB979DB}" type="pres">
      <dgm:prSet presAssocID="{083BC9FD-CEA9-424B-8214-3CCB977462BB}" presName="pillars" presStyleCnt="0"/>
      <dgm:spPr/>
    </dgm:pt>
    <dgm:pt modelId="{81622FE7-2BF2-4E04-AF1A-9236CF48D5DE}" type="pres">
      <dgm:prSet presAssocID="{083BC9FD-CEA9-424B-8214-3CCB977462BB}" presName="pillar1" presStyleLbl="node1" presStyleIdx="0" presStyleCnt="4">
        <dgm:presLayoutVars>
          <dgm:bulletEnabled val="1"/>
        </dgm:presLayoutVars>
      </dgm:prSet>
      <dgm:spPr/>
    </dgm:pt>
    <dgm:pt modelId="{5C93C89A-4AD8-43BB-B356-677DE862D3E4}" type="pres">
      <dgm:prSet presAssocID="{5B1611D7-2697-4AA2-80B0-D389B4E6EDAE}" presName="pillarX" presStyleLbl="node1" presStyleIdx="1" presStyleCnt="4">
        <dgm:presLayoutVars>
          <dgm:bulletEnabled val="1"/>
        </dgm:presLayoutVars>
      </dgm:prSet>
      <dgm:spPr/>
    </dgm:pt>
    <dgm:pt modelId="{872B6C39-CD6C-4605-80D8-9F6F2219DACB}" type="pres">
      <dgm:prSet presAssocID="{7F761317-AC94-4875-BCCE-D281201E5227}" presName="pillarX" presStyleLbl="node1" presStyleIdx="2" presStyleCnt="4">
        <dgm:presLayoutVars>
          <dgm:bulletEnabled val="1"/>
        </dgm:presLayoutVars>
      </dgm:prSet>
      <dgm:spPr/>
    </dgm:pt>
    <dgm:pt modelId="{D104CF6C-1735-4105-94FD-44491EA0E780}" type="pres">
      <dgm:prSet presAssocID="{CA729336-3633-49E2-81D6-5B51A7473802}" presName="pillarX" presStyleLbl="node1" presStyleIdx="3" presStyleCnt="4">
        <dgm:presLayoutVars>
          <dgm:bulletEnabled val="1"/>
        </dgm:presLayoutVars>
      </dgm:prSet>
      <dgm:spPr/>
    </dgm:pt>
    <dgm:pt modelId="{4D6C4588-6896-476A-8080-34774E94A9DE}" type="pres">
      <dgm:prSet presAssocID="{083BC9FD-CEA9-424B-8214-3CCB977462BB}" presName="base" presStyleLbl="dkBgShp" presStyleIdx="1" presStyleCnt="2"/>
      <dgm:spPr/>
    </dgm:pt>
  </dgm:ptLst>
  <dgm:cxnLst>
    <dgm:cxn modelId="{B5698901-CC91-4EE8-96C0-56390DF8139E}" srcId="{083BC9FD-CEA9-424B-8214-3CCB977462BB}" destId="{7F761317-AC94-4875-BCCE-D281201E5227}" srcOrd="2" destOrd="0" parTransId="{D89A24DD-E1E5-4281-B856-87F08998DE51}" sibTransId="{930D4E7F-6221-43E2-835B-13F16F672219}"/>
    <dgm:cxn modelId="{4C76190E-113F-4928-8087-8FEBBECAB5F5}" srcId="{4CE9BFEC-1B34-40F4-A2E1-ADF47E3F86BA}" destId="{083BC9FD-CEA9-424B-8214-3CCB977462BB}" srcOrd="0" destOrd="0" parTransId="{DEA82FE2-1D04-4368-88C0-C6C1B017E444}" sibTransId="{55E242E2-D08B-4C88-B498-AAEFAEFCEB15}"/>
    <dgm:cxn modelId="{B8D4B221-DDBE-4599-A515-6A47D8C2D60E}" srcId="{083BC9FD-CEA9-424B-8214-3CCB977462BB}" destId="{BADDF12B-395C-4A7B-BF39-EF9851EBC631}" srcOrd="0" destOrd="0" parTransId="{1B5A6F0A-C330-4576-8BE3-B1DB8B26ECA4}" sibTransId="{D6DDF609-6F9E-4277-A97B-7993BE55D89C}"/>
    <dgm:cxn modelId="{9509A562-B9E0-4A2E-9B35-541ED7BCCC2F}" type="presOf" srcId="{CA729336-3633-49E2-81D6-5B51A7473802}" destId="{D104CF6C-1735-4105-94FD-44491EA0E780}" srcOrd="0" destOrd="0" presId="urn:microsoft.com/office/officeart/2005/8/layout/hList3"/>
    <dgm:cxn modelId="{F8FC4F4D-2044-4134-BFEF-69489B6901B5}" type="presOf" srcId="{BADDF12B-395C-4A7B-BF39-EF9851EBC631}" destId="{81622FE7-2BF2-4E04-AF1A-9236CF48D5DE}" srcOrd="0" destOrd="0" presId="urn:microsoft.com/office/officeart/2005/8/layout/hList3"/>
    <dgm:cxn modelId="{B97C6F71-54AA-439B-8084-66B2929BF2D5}" type="presOf" srcId="{083BC9FD-CEA9-424B-8214-3CCB977462BB}" destId="{3E7DEB1A-A489-4856-9879-22AEBEE6B6E7}" srcOrd="0" destOrd="0" presId="urn:microsoft.com/office/officeart/2005/8/layout/hList3"/>
    <dgm:cxn modelId="{B5BC69B4-53D8-446C-933B-D81CF3B91764}" srcId="{083BC9FD-CEA9-424B-8214-3CCB977462BB}" destId="{5B1611D7-2697-4AA2-80B0-D389B4E6EDAE}" srcOrd="1" destOrd="0" parTransId="{7C0915E2-A085-464B-9900-9DD4A6B781CE}" sibTransId="{BF1EA8D9-AE6B-47F5-826A-5FB39F739D0E}"/>
    <dgm:cxn modelId="{C80306BF-BCA8-4836-96D0-F5863FD0BE45}" type="presOf" srcId="{4CE9BFEC-1B34-40F4-A2E1-ADF47E3F86BA}" destId="{10D5FB0F-FDD4-4AA4-B77F-5F32DBC0AE27}" srcOrd="0" destOrd="0" presId="urn:microsoft.com/office/officeart/2005/8/layout/hList3"/>
    <dgm:cxn modelId="{19DFDBC8-1EC9-4A6C-A578-223E1927CA8A}" type="presOf" srcId="{5B1611D7-2697-4AA2-80B0-D389B4E6EDAE}" destId="{5C93C89A-4AD8-43BB-B356-677DE862D3E4}" srcOrd="0" destOrd="0" presId="urn:microsoft.com/office/officeart/2005/8/layout/hList3"/>
    <dgm:cxn modelId="{8C1408CC-D3EB-4833-9C42-9C6109A1D7D1}" srcId="{083BC9FD-CEA9-424B-8214-3CCB977462BB}" destId="{CA729336-3633-49E2-81D6-5B51A7473802}" srcOrd="3" destOrd="0" parTransId="{73280C44-B1FB-4F52-954D-4391316CEA01}" sibTransId="{639CE470-44B5-42D0-BFDB-9759FB551B36}"/>
    <dgm:cxn modelId="{4191A3D4-7C21-400C-8DFE-AA767AEAFCE8}" type="presOf" srcId="{7F761317-AC94-4875-BCCE-D281201E5227}" destId="{872B6C39-CD6C-4605-80D8-9F6F2219DACB}" srcOrd="0" destOrd="0" presId="urn:microsoft.com/office/officeart/2005/8/layout/hList3"/>
    <dgm:cxn modelId="{9E8EE1A5-5FE3-4F10-80F6-AEA6D91BD11A}" type="presParOf" srcId="{10D5FB0F-FDD4-4AA4-B77F-5F32DBC0AE27}" destId="{3E7DEB1A-A489-4856-9879-22AEBEE6B6E7}" srcOrd="0" destOrd="0" presId="urn:microsoft.com/office/officeart/2005/8/layout/hList3"/>
    <dgm:cxn modelId="{A7A34C6F-15B5-4E99-8C63-F78E0498E75B}" type="presParOf" srcId="{10D5FB0F-FDD4-4AA4-B77F-5F32DBC0AE27}" destId="{0A2C0906-6E39-4717-883A-D2BAEAB979DB}" srcOrd="1" destOrd="0" presId="urn:microsoft.com/office/officeart/2005/8/layout/hList3"/>
    <dgm:cxn modelId="{217D2191-A681-495B-8224-45F37FA197E9}" type="presParOf" srcId="{0A2C0906-6E39-4717-883A-D2BAEAB979DB}" destId="{81622FE7-2BF2-4E04-AF1A-9236CF48D5DE}" srcOrd="0" destOrd="0" presId="urn:microsoft.com/office/officeart/2005/8/layout/hList3"/>
    <dgm:cxn modelId="{F50536EA-9DE1-4008-9D94-F2F6ACD94651}" type="presParOf" srcId="{0A2C0906-6E39-4717-883A-D2BAEAB979DB}" destId="{5C93C89A-4AD8-43BB-B356-677DE862D3E4}" srcOrd="1" destOrd="0" presId="urn:microsoft.com/office/officeart/2005/8/layout/hList3"/>
    <dgm:cxn modelId="{DF9198BC-03A2-419C-BAB5-09E14BB12ADB}" type="presParOf" srcId="{0A2C0906-6E39-4717-883A-D2BAEAB979DB}" destId="{872B6C39-CD6C-4605-80D8-9F6F2219DACB}" srcOrd="2" destOrd="0" presId="urn:microsoft.com/office/officeart/2005/8/layout/hList3"/>
    <dgm:cxn modelId="{7E007607-1355-4183-AB6E-5B31F470DBD0}" type="presParOf" srcId="{0A2C0906-6E39-4717-883A-D2BAEAB979DB}" destId="{D104CF6C-1735-4105-94FD-44491EA0E780}" srcOrd="3" destOrd="0" presId="urn:microsoft.com/office/officeart/2005/8/layout/hList3"/>
    <dgm:cxn modelId="{2FC7C316-788B-40AF-B277-AEBF14DCB9F0}" type="presParOf" srcId="{10D5FB0F-FDD4-4AA4-B77F-5F32DBC0AE27}" destId="{4D6C4588-6896-476A-8080-34774E94A9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CE9BFEC-1B34-40F4-A2E1-ADF47E3F86BA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83BC9FD-CEA9-424B-8214-3CCB977462BB}">
      <dgm:prSet phldrT="[Текст]"/>
      <dgm:spPr/>
      <dgm:t>
        <a:bodyPr/>
        <a:lstStyle/>
        <a:p>
          <a:r>
            <a:rPr lang="uk-UA" dirty="0"/>
            <a:t>Історія України 10-3</a:t>
          </a:r>
        </a:p>
        <a:p>
          <a:r>
            <a:rPr lang="uk-UA" dirty="0"/>
            <a:t>27 учнів</a:t>
          </a:r>
        </a:p>
      </dgm:t>
    </dgm:pt>
    <dgm:pt modelId="{DEA82FE2-1D04-4368-88C0-C6C1B017E444}" type="parTrans" cxnId="{4C76190E-113F-4928-8087-8FEBBECAB5F5}">
      <dgm:prSet/>
      <dgm:spPr/>
      <dgm:t>
        <a:bodyPr/>
        <a:lstStyle/>
        <a:p>
          <a:endParaRPr lang="uk-UA"/>
        </a:p>
      </dgm:t>
    </dgm:pt>
    <dgm:pt modelId="{55E242E2-D08B-4C88-B498-AAEFAEFCEB15}" type="sibTrans" cxnId="{4C76190E-113F-4928-8087-8FEBBECAB5F5}">
      <dgm:prSet/>
      <dgm:spPr/>
      <dgm:t>
        <a:bodyPr/>
        <a:lstStyle/>
        <a:p>
          <a:endParaRPr lang="uk-UA"/>
        </a:p>
      </dgm:t>
    </dgm:pt>
    <dgm:pt modelId="{BADDF12B-395C-4A7B-BF39-EF9851EBC631}">
      <dgm:prSet phldrT="[Текст]" custT="1"/>
      <dgm:spPr/>
      <dgm:t>
        <a:bodyPr/>
        <a:lstStyle/>
        <a:p>
          <a:r>
            <a:rPr lang="uk-UA" sz="1600" dirty="0"/>
            <a:t>10-12 балів</a:t>
          </a:r>
        </a:p>
        <a:p>
          <a:r>
            <a:rPr lang="uk-UA" sz="1600" dirty="0"/>
            <a:t>6 учнів –22%</a:t>
          </a:r>
        </a:p>
        <a:p>
          <a:r>
            <a:rPr lang="uk-UA" sz="1600" dirty="0"/>
            <a:t>Грищук,</a:t>
          </a:r>
        </a:p>
        <a:p>
          <a:r>
            <a:rPr lang="uk-UA" sz="1600" dirty="0"/>
            <a:t>Люлька,</a:t>
          </a:r>
        </a:p>
        <a:p>
          <a:r>
            <a:rPr lang="uk-UA" sz="1600" dirty="0"/>
            <a:t>Палаш,</a:t>
          </a:r>
        </a:p>
        <a:p>
          <a:r>
            <a:rPr lang="uk-UA" sz="1600" dirty="0"/>
            <a:t>Руденко,</a:t>
          </a:r>
        </a:p>
        <a:p>
          <a:r>
            <a:rPr lang="uk-UA" sz="1600" dirty="0" err="1"/>
            <a:t>Чечковський</a:t>
          </a:r>
          <a:r>
            <a:rPr lang="uk-UA" sz="1600" dirty="0"/>
            <a:t>,</a:t>
          </a:r>
        </a:p>
        <a:p>
          <a:r>
            <a:rPr lang="uk-UA" sz="1600" dirty="0"/>
            <a:t>Шуліка </a:t>
          </a:r>
        </a:p>
        <a:p>
          <a:endParaRPr lang="uk-UA" sz="1600" dirty="0"/>
        </a:p>
        <a:p>
          <a:endParaRPr lang="uk-UA" sz="1600" dirty="0"/>
        </a:p>
      </dgm:t>
    </dgm:pt>
    <dgm:pt modelId="{1B5A6F0A-C330-4576-8BE3-B1DB8B26ECA4}" type="parTrans" cxnId="{B8D4B221-DDBE-4599-A515-6A47D8C2D60E}">
      <dgm:prSet/>
      <dgm:spPr/>
      <dgm:t>
        <a:bodyPr/>
        <a:lstStyle/>
        <a:p>
          <a:endParaRPr lang="uk-UA"/>
        </a:p>
      </dgm:t>
    </dgm:pt>
    <dgm:pt modelId="{D6DDF609-6F9E-4277-A97B-7993BE55D89C}" type="sibTrans" cxnId="{B8D4B221-DDBE-4599-A515-6A47D8C2D60E}">
      <dgm:prSet/>
      <dgm:spPr/>
      <dgm:t>
        <a:bodyPr/>
        <a:lstStyle/>
        <a:p>
          <a:endParaRPr lang="uk-UA"/>
        </a:p>
      </dgm:t>
    </dgm:pt>
    <dgm:pt modelId="{5B1611D7-2697-4AA2-80B0-D389B4E6EDAE}">
      <dgm:prSet phldrT="[Текст]" custT="1"/>
      <dgm:spPr/>
      <dgm:t>
        <a:bodyPr/>
        <a:lstStyle/>
        <a:p>
          <a:r>
            <a:rPr lang="uk-UA" sz="1600" dirty="0"/>
            <a:t>7-9 балів</a:t>
          </a:r>
        </a:p>
        <a:p>
          <a:r>
            <a:rPr lang="uk-UA" sz="1600" dirty="0"/>
            <a:t>11 учнів</a:t>
          </a:r>
        </a:p>
        <a:p>
          <a:endParaRPr lang="uk-UA" sz="1600" dirty="0"/>
        </a:p>
        <a:p>
          <a:r>
            <a:rPr lang="uk-UA" sz="1600" dirty="0"/>
            <a:t>41%</a:t>
          </a:r>
        </a:p>
      </dgm:t>
    </dgm:pt>
    <dgm:pt modelId="{7C0915E2-A085-464B-9900-9DD4A6B781CE}" type="parTrans" cxnId="{B5BC69B4-53D8-446C-933B-D81CF3B91764}">
      <dgm:prSet/>
      <dgm:spPr/>
      <dgm:t>
        <a:bodyPr/>
        <a:lstStyle/>
        <a:p>
          <a:endParaRPr lang="uk-UA"/>
        </a:p>
      </dgm:t>
    </dgm:pt>
    <dgm:pt modelId="{BF1EA8D9-AE6B-47F5-826A-5FB39F739D0E}" type="sibTrans" cxnId="{B5BC69B4-53D8-446C-933B-D81CF3B91764}">
      <dgm:prSet/>
      <dgm:spPr/>
      <dgm:t>
        <a:bodyPr/>
        <a:lstStyle/>
        <a:p>
          <a:endParaRPr lang="uk-UA"/>
        </a:p>
      </dgm:t>
    </dgm:pt>
    <dgm:pt modelId="{7F761317-AC94-4875-BCCE-D281201E5227}">
      <dgm:prSet phldrT="[Текст]" custT="1"/>
      <dgm:spPr/>
      <dgm:t>
        <a:bodyPr/>
        <a:lstStyle/>
        <a:p>
          <a:r>
            <a:rPr lang="uk-UA" sz="1600" dirty="0"/>
            <a:t>4-6 балів</a:t>
          </a:r>
        </a:p>
        <a:p>
          <a:r>
            <a:rPr lang="uk-UA" sz="1600" dirty="0"/>
            <a:t>9 учнів</a:t>
          </a:r>
        </a:p>
        <a:p>
          <a:endParaRPr lang="uk-UA" sz="1600" dirty="0"/>
        </a:p>
        <a:p>
          <a:r>
            <a:rPr lang="uk-UA" sz="1600" dirty="0"/>
            <a:t>37%</a:t>
          </a:r>
        </a:p>
      </dgm:t>
    </dgm:pt>
    <dgm:pt modelId="{D89A24DD-E1E5-4281-B856-87F08998DE51}" type="parTrans" cxnId="{B5698901-CC91-4EE8-96C0-56390DF8139E}">
      <dgm:prSet/>
      <dgm:spPr/>
      <dgm:t>
        <a:bodyPr/>
        <a:lstStyle/>
        <a:p>
          <a:endParaRPr lang="uk-UA"/>
        </a:p>
      </dgm:t>
    </dgm:pt>
    <dgm:pt modelId="{930D4E7F-6221-43E2-835B-13F16F672219}" type="sibTrans" cxnId="{B5698901-CC91-4EE8-96C0-56390DF8139E}">
      <dgm:prSet/>
      <dgm:spPr/>
      <dgm:t>
        <a:bodyPr/>
        <a:lstStyle/>
        <a:p>
          <a:endParaRPr lang="uk-UA"/>
        </a:p>
      </dgm:t>
    </dgm:pt>
    <dgm:pt modelId="{CA729336-3633-49E2-81D6-5B51A7473802}">
      <dgm:prSet/>
      <dgm:spPr/>
      <dgm:t>
        <a:bodyPr/>
        <a:lstStyle/>
        <a:p>
          <a:endParaRPr lang="uk-UA"/>
        </a:p>
      </dgm:t>
    </dgm:pt>
    <dgm:pt modelId="{73280C44-B1FB-4F52-954D-4391316CEA01}" type="parTrans" cxnId="{8C1408CC-D3EB-4833-9C42-9C6109A1D7D1}">
      <dgm:prSet/>
      <dgm:spPr/>
      <dgm:t>
        <a:bodyPr/>
        <a:lstStyle/>
        <a:p>
          <a:endParaRPr lang="uk-UA"/>
        </a:p>
      </dgm:t>
    </dgm:pt>
    <dgm:pt modelId="{639CE470-44B5-42D0-BFDB-9759FB551B36}" type="sibTrans" cxnId="{8C1408CC-D3EB-4833-9C42-9C6109A1D7D1}">
      <dgm:prSet/>
      <dgm:spPr/>
      <dgm:t>
        <a:bodyPr/>
        <a:lstStyle/>
        <a:p>
          <a:endParaRPr lang="uk-UA"/>
        </a:p>
      </dgm:t>
    </dgm:pt>
    <dgm:pt modelId="{10D5FB0F-FDD4-4AA4-B77F-5F32DBC0AE27}" type="pres">
      <dgm:prSet presAssocID="{4CE9BFEC-1B34-40F4-A2E1-ADF47E3F86BA}" presName="composite" presStyleCnt="0">
        <dgm:presLayoutVars>
          <dgm:chMax val="1"/>
          <dgm:dir/>
          <dgm:resizeHandles val="exact"/>
        </dgm:presLayoutVars>
      </dgm:prSet>
      <dgm:spPr/>
    </dgm:pt>
    <dgm:pt modelId="{3E7DEB1A-A489-4856-9879-22AEBEE6B6E7}" type="pres">
      <dgm:prSet presAssocID="{083BC9FD-CEA9-424B-8214-3CCB977462BB}" presName="roof" presStyleLbl="dkBgShp" presStyleIdx="0" presStyleCnt="2"/>
      <dgm:spPr/>
    </dgm:pt>
    <dgm:pt modelId="{0A2C0906-6E39-4717-883A-D2BAEAB979DB}" type="pres">
      <dgm:prSet presAssocID="{083BC9FD-CEA9-424B-8214-3CCB977462BB}" presName="pillars" presStyleCnt="0"/>
      <dgm:spPr/>
    </dgm:pt>
    <dgm:pt modelId="{81622FE7-2BF2-4E04-AF1A-9236CF48D5DE}" type="pres">
      <dgm:prSet presAssocID="{083BC9FD-CEA9-424B-8214-3CCB977462BB}" presName="pillar1" presStyleLbl="node1" presStyleIdx="0" presStyleCnt="4">
        <dgm:presLayoutVars>
          <dgm:bulletEnabled val="1"/>
        </dgm:presLayoutVars>
      </dgm:prSet>
      <dgm:spPr/>
    </dgm:pt>
    <dgm:pt modelId="{5C93C89A-4AD8-43BB-B356-677DE862D3E4}" type="pres">
      <dgm:prSet presAssocID="{5B1611D7-2697-4AA2-80B0-D389B4E6EDAE}" presName="pillarX" presStyleLbl="node1" presStyleIdx="1" presStyleCnt="4">
        <dgm:presLayoutVars>
          <dgm:bulletEnabled val="1"/>
        </dgm:presLayoutVars>
      </dgm:prSet>
      <dgm:spPr/>
    </dgm:pt>
    <dgm:pt modelId="{872B6C39-CD6C-4605-80D8-9F6F2219DACB}" type="pres">
      <dgm:prSet presAssocID="{7F761317-AC94-4875-BCCE-D281201E5227}" presName="pillarX" presStyleLbl="node1" presStyleIdx="2" presStyleCnt="4">
        <dgm:presLayoutVars>
          <dgm:bulletEnabled val="1"/>
        </dgm:presLayoutVars>
      </dgm:prSet>
      <dgm:spPr/>
    </dgm:pt>
    <dgm:pt modelId="{D104CF6C-1735-4105-94FD-44491EA0E780}" type="pres">
      <dgm:prSet presAssocID="{CA729336-3633-49E2-81D6-5B51A7473802}" presName="pillarX" presStyleLbl="node1" presStyleIdx="3" presStyleCnt="4">
        <dgm:presLayoutVars>
          <dgm:bulletEnabled val="1"/>
        </dgm:presLayoutVars>
      </dgm:prSet>
      <dgm:spPr/>
    </dgm:pt>
    <dgm:pt modelId="{4D6C4588-6896-476A-8080-34774E94A9DE}" type="pres">
      <dgm:prSet presAssocID="{083BC9FD-CEA9-424B-8214-3CCB977462BB}" presName="base" presStyleLbl="dkBgShp" presStyleIdx="1" presStyleCnt="2"/>
      <dgm:spPr/>
    </dgm:pt>
  </dgm:ptLst>
  <dgm:cxnLst>
    <dgm:cxn modelId="{B5698901-CC91-4EE8-96C0-56390DF8139E}" srcId="{083BC9FD-CEA9-424B-8214-3CCB977462BB}" destId="{7F761317-AC94-4875-BCCE-D281201E5227}" srcOrd="2" destOrd="0" parTransId="{D89A24DD-E1E5-4281-B856-87F08998DE51}" sibTransId="{930D4E7F-6221-43E2-835B-13F16F672219}"/>
    <dgm:cxn modelId="{4C76190E-113F-4928-8087-8FEBBECAB5F5}" srcId="{4CE9BFEC-1B34-40F4-A2E1-ADF47E3F86BA}" destId="{083BC9FD-CEA9-424B-8214-3CCB977462BB}" srcOrd="0" destOrd="0" parTransId="{DEA82FE2-1D04-4368-88C0-C6C1B017E444}" sibTransId="{55E242E2-D08B-4C88-B498-AAEFAEFCEB15}"/>
    <dgm:cxn modelId="{B8D4B221-DDBE-4599-A515-6A47D8C2D60E}" srcId="{083BC9FD-CEA9-424B-8214-3CCB977462BB}" destId="{BADDF12B-395C-4A7B-BF39-EF9851EBC631}" srcOrd="0" destOrd="0" parTransId="{1B5A6F0A-C330-4576-8BE3-B1DB8B26ECA4}" sibTransId="{D6DDF609-6F9E-4277-A97B-7993BE55D89C}"/>
    <dgm:cxn modelId="{9509A562-B9E0-4A2E-9B35-541ED7BCCC2F}" type="presOf" srcId="{CA729336-3633-49E2-81D6-5B51A7473802}" destId="{D104CF6C-1735-4105-94FD-44491EA0E780}" srcOrd="0" destOrd="0" presId="urn:microsoft.com/office/officeart/2005/8/layout/hList3"/>
    <dgm:cxn modelId="{F8FC4F4D-2044-4134-BFEF-69489B6901B5}" type="presOf" srcId="{BADDF12B-395C-4A7B-BF39-EF9851EBC631}" destId="{81622FE7-2BF2-4E04-AF1A-9236CF48D5DE}" srcOrd="0" destOrd="0" presId="urn:microsoft.com/office/officeart/2005/8/layout/hList3"/>
    <dgm:cxn modelId="{B97C6F71-54AA-439B-8084-66B2929BF2D5}" type="presOf" srcId="{083BC9FD-CEA9-424B-8214-3CCB977462BB}" destId="{3E7DEB1A-A489-4856-9879-22AEBEE6B6E7}" srcOrd="0" destOrd="0" presId="urn:microsoft.com/office/officeart/2005/8/layout/hList3"/>
    <dgm:cxn modelId="{B5BC69B4-53D8-446C-933B-D81CF3B91764}" srcId="{083BC9FD-CEA9-424B-8214-3CCB977462BB}" destId="{5B1611D7-2697-4AA2-80B0-D389B4E6EDAE}" srcOrd="1" destOrd="0" parTransId="{7C0915E2-A085-464B-9900-9DD4A6B781CE}" sibTransId="{BF1EA8D9-AE6B-47F5-826A-5FB39F739D0E}"/>
    <dgm:cxn modelId="{C80306BF-BCA8-4836-96D0-F5863FD0BE45}" type="presOf" srcId="{4CE9BFEC-1B34-40F4-A2E1-ADF47E3F86BA}" destId="{10D5FB0F-FDD4-4AA4-B77F-5F32DBC0AE27}" srcOrd="0" destOrd="0" presId="urn:microsoft.com/office/officeart/2005/8/layout/hList3"/>
    <dgm:cxn modelId="{19DFDBC8-1EC9-4A6C-A578-223E1927CA8A}" type="presOf" srcId="{5B1611D7-2697-4AA2-80B0-D389B4E6EDAE}" destId="{5C93C89A-4AD8-43BB-B356-677DE862D3E4}" srcOrd="0" destOrd="0" presId="urn:microsoft.com/office/officeart/2005/8/layout/hList3"/>
    <dgm:cxn modelId="{8C1408CC-D3EB-4833-9C42-9C6109A1D7D1}" srcId="{083BC9FD-CEA9-424B-8214-3CCB977462BB}" destId="{CA729336-3633-49E2-81D6-5B51A7473802}" srcOrd="3" destOrd="0" parTransId="{73280C44-B1FB-4F52-954D-4391316CEA01}" sibTransId="{639CE470-44B5-42D0-BFDB-9759FB551B36}"/>
    <dgm:cxn modelId="{4191A3D4-7C21-400C-8DFE-AA767AEAFCE8}" type="presOf" srcId="{7F761317-AC94-4875-BCCE-D281201E5227}" destId="{872B6C39-CD6C-4605-80D8-9F6F2219DACB}" srcOrd="0" destOrd="0" presId="urn:microsoft.com/office/officeart/2005/8/layout/hList3"/>
    <dgm:cxn modelId="{9E8EE1A5-5FE3-4F10-80F6-AEA6D91BD11A}" type="presParOf" srcId="{10D5FB0F-FDD4-4AA4-B77F-5F32DBC0AE27}" destId="{3E7DEB1A-A489-4856-9879-22AEBEE6B6E7}" srcOrd="0" destOrd="0" presId="urn:microsoft.com/office/officeart/2005/8/layout/hList3"/>
    <dgm:cxn modelId="{A7A34C6F-15B5-4E99-8C63-F78E0498E75B}" type="presParOf" srcId="{10D5FB0F-FDD4-4AA4-B77F-5F32DBC0AE27}" destId="{0A2C0906-6E39-4717-883A-D2BAEAB979DB}" srcOrd="1" destOrd="0" presId="urn:microsoft.com/office/officeart/2005/8/layout/hList3"/>
    <dgm:cxn modelId="{217D2191-A681-495B-8224-45F37FA197E9}" type="presParOf" srcId="{0A2C0906-6E39-4717-883A-D2BAEAB979DB}" destId="{81622FE7-2BF2-4E04-AF1A-9236CF48D5DE}" srcOrd="0" destOrd="0" presId="urn:microsoft.com/office/officeart/2005/8/layout/hList3"/>
    <dgm:cxn modelId="{F50536EA-9DE1-4008-9D94-F2F6ACD94651}" type="presParOf" srcId="{0A2C0906-6E39-4717-883A-D2BAEAB979DB}" destId="{5C93C89A-4AD8-43BB-B356-677DE862D3E4}" srcOrd="1" destOrd="0" presId="urn:microsoft.com/office/officeart/2005/8/layout/hList3"/>
    <dgm:cxn modelId="{DF9198BC-03A2-419C-BAB5-09E14BB12ADB}" type="presParOf" srcId="{0A2C0906-6E39-4717-883A-D2BAEAB979DB}" destId="{872B6C39-CD6C-4605-80D8-9F6F2219DACB}" srcOrd="2" destOrd="0" presId="urn:microsoft.com/office/officeart/2005/8/layout/hList3"/>
    <dgm:cxn modelId="{7E007607-1355-4183-AB6E-5B31F470DBD0}" type="presParOf" srcId="{0A2C0906-6E39-4717-883A-D2BAEAB979DB}" destId="{D104CF6C-1735-4105-94FD-44491EA0E780}" srcOrd="3" destOrd="0" presId="urn:microsoft.com/office/officeart/2005/8/layout/hList3"/>
    <dgm:cxn modelId="{2FC7C316-788B-40AF-B277-AEBF14DCB9F0}" type="presParOf" srcId="{10D5FB0F-FDD4-4AA4-B77F-5F32DBC0AE27}" destId="{4D6C4588-6896-476A-8080-34774E94A9D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5D54EC-65DE-4696-8796-3123EDF5BDF3}">
      <dsp:nvSpPr>
        <dsp:cNvPr id="0" name=""/>
        <dsp:cNvSpPr/>
      </dsp:nvSpPr>
      <dsp:spPr>
        <a:xfrm>
          <a:off x="0" y="0"/>
          <a:ext cx="976488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F80A5E-98C1-4532-AE59-4AB317A8CB4E}">
      <dsp:nvSpPr>
        <dsp:cNvPr id="0" name=""/>
        <dsp:cNvSpPr/>
      </dsp:nvSpPr>
      <dsp:spPr>
        <a:xfrm>
          <a:off x="0" y="0"/>
          <a:ext cx="1952977" cy="62879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980" tIns="220980" rIns="220980" bIns="220980" numCol="1" spcCol="1270" anchor="t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800" kern="1200" dirty="0"/>
        </a:p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5800" kern="1200" dirty="0"/>
            <a:t>2023</a:t>
          </a:r>
        </a:p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5800" kern="1200" dirty="0"/>
            <a:t>2024</a:t>
          </a:r>
          <a:endParaRPr lang="ru-RU" sz="5800" kern="1200" dirty="0"/>
        </a:p>
      </dsp:txBody>
      <dsp:txXfrm>
        <a:off x="0" y="0"/>
        <a:ext cx="1952977" cy="6287910"/>
      </dsp:txXfrm>
    </dsp:sp>
    <dsp:sp modelId="{C2AFA65D-1BBC-489E-8045-5301BC1D5F98}">
      <dsp:nvSpPr>
        <dsp:cNvPr id="0" name=""/>
        <dsp:cNvSpPr/>
      </dsp:nvSpPr>
      <dsp:spPr>
        <a:xfrm>
          <a:off x="2099451" y="98248"/>
          <a:ext cx="4984297" cy="196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8 груп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7 – змішане навчання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1 група - дистанційна</a:t>
          </a:r>
          <a:endParaRPr lang="ru-RU" sz="3200" kern="1200" dirty="0"/>
        </a:p>
      </dsp:txBody>
      <dsp:txXfrm>
        <a:off x="2099451" y="98248"/>
        <a:ext cx="4984297" cy="1964971"/>
      </dsp:txXfrm>
    </dsp:sp>
    <dsp:sp modelId="{C12F6C71-A3A3-431A-8AF3-954B18545101}">
      <dsp:nvSpPr>
        <dsp:cNvPr id="0" name=""/>
        <dsp:cNvSpPr/>
      </dsp:nvSpPr>
      <dsp:spPr>
        <a:xfrm>
          <a:off x="1952977" y="2063220"/>
          <a:ext cx="781191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D6E4E0-2599-493F-A0D8-8EAF7E36D37F}">
      <dsp:nvSpPr>
        <dsp:cNvPr id="0" name=""/>
        <dsp:cNvSpPr/>
      </dsp:nvSpPr>
      <dsp:spPr>
        <a:xfrm>
          <a:off x="2099451" y="2161469"/>
          <a:ext cx="7665437" cy="196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236 учнів</a:t>
          </a:r>
        </a:p>
      </dsp:txBody>
      <dsp:txXfrm>
        <a:off x="2099451" y="2161469"/>
        <a:ext cx="7665437" cy="1964971"/>
      </dsp:txXfrm>
    </dsp:sp>
    <dsp:sp modelId="{F5F8D15F-8A9D-4BAA-98BC-4B97F9B87B4D}">
      <dsp:nvSpPr>
        <dsp:cNvPr id="0" name=""/>
        <dsp:cNvSpPr/>
      </dsp:nvSpPr>
      <dsp:spPr>
        <a:xfrm>
          <a:off x="1952977" y="4126440"/>
          <a:ext cx="781191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3DEF0A-1EEB-4449-BFBC-D75EEC81770B}">
      <dsp:nvSpPr>
        <dsp:cNvPr id="0" name=""/>
        <dsp:cNvSpPr/>
      </dsp:nvSpPr>
      <dsp:spPr>
        <a:xfrm>
          <a:off x="2099451" y="4224689"/>
          <a:ext cx="7665437" cy="1964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випускні класи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9-1 – 33 </a:t>
          </a:r>
          <a:r>
            <a:rPr lang="ru-RU" sz="3200" kern="1200" dirty="0" err="1"/>
            <a:t>учня</a:t>
          </a:r>
          <a:r>
            <a:rPr lang="ru-RU" sz="3200" kern="1200" dirty="0"/>
            <a:t> (35)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11-ті – 83 </a:t>
          </a:r>
          <a:r>
            <a:rPr lang="ru-RU" sz="3200" kern="1200" dirty="0" err="1"/>
            <a:t>учня</a:t>
          </a:r>
          <a:r>
            <a:rPr lang="ru-RU" sz="3200" kern="1200" dirty="0"/>
            <a:t> (85)</a:t>
          </a:r>
        </a:p>
      </dsp:txBody>
      <dsp:txXfrm>
        <a:off x="2099451" y="4224689"/>
        <a:ext cx="7665437" cy="1964971"/>
      </dsp:txXfrm>
    </dsp:sp>
    <dsp:sp modelId="{1F8932BF-999F-44B2-86D6-98345BB5C36E}">
      <dsp:nvSpPr>
        <dsp:cNvPr id="0" name=""/>
        <dsp:cNvSpPr/>
      </dsp:nvSpPr>
      <dsp:spPr>
        <a:xfrm>
          <a:off x="1952977" y="6189661"/>
          <a:ext cx="781191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DEB1A-A489-4856-9879-22AEBEE6B6E7}">
      <dsp:nvSpPr>
        <dsp:cNvPr id="0" name=""/>
        <dsp:cNvSpPr/>
      </dsp:nvSpPr>
      <dsp:spPr>
        <a:xfrm>
          <a:off x="0" y="0"/>
          <a:ext cx="8128000" cy="1625600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Історія України 10-4</a:t>
          </a:r>
        </a:p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30 учнів</a:t>
          </a:r>
        </a:p>
      </dsp:txBody>
      <dsp:txXfrm>
        <a:off x="0" y="0"/>
        <a:ext cx="8128000" cy="1625600"/>
      </dsp:txXfrm>
    </dsp:sp>
    <dsp:sp modelId="{81622FE7-2BF2-4E04-AF1A-9236CF48D5DE}">
      <dsp:nvSpPr>
        <dsp:cNvPr id="0" name=""/>
        <dsp:cNvSpPr/>
      </dsp:nvSpPr>
      <dsp:spPr>
        <a:xfrm>
          <a:off x="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10-12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3 учні  - 10%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Власенко,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 err="1"/>
            <a:t>Лункіна</a:t>
          </a:r>
          <a:r>
            <a:rPr lang="uk-UA" sz="1600" kern="1200" dirty="0"/>
            <a:t>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Тарасова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</dsp:txBody>
      <dsp:txXfrm>
        <a:off x="0" y="1625600"/>
        <a:ext cx="2032000" cy="3413760"/>
      </dsp:txXfrm>
    </dsp:sp>
    <dsp:sp modelId="{5C93C89A-4AD8-43BB-B356-677DE862D3E4}">
      <dsp:nvSpPr>
        <dsp:cNvPr id="0" name=""/>
        <dsp:cNvSpPr/>
      </dsp:nvSpPr>
      <dsp:spPr>
        <a:xfrm>
          <a:off x="2032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7-9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16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43%</a:t>
          </a:r>
        </a:p>
      </dsp:txBody>
      <dsp:txXfrm>
        <a:off x="2032000" y="1625600"/>
        <a:ext cx="2032000" cy="3413760"/>
      </dsp:txXfrm>
    </dsp:sp>
    <dsp:sp modelId="{872B6C39-CD6C-4605-80D8-9F6F2219DACB}">
      <dsp:nvSpPr>
        <dsp:cNvPr id="0" name=""/>
        <dsp:cNvSpPr/>
      </dsp:nvSpPr>
      <dsp:spPr>
        <a:xfrm>
          <a:off x="4064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4-6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11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47%</a:t>
          </a:r>
        </a:p>
      </dsp:txBody>
      <dsp:txXfrm>
        <a:off x="4064000" y="1625600"/>
        <a:ext cx="2032000" cy="3413760"/>
      </dsp:txXfrm>
    </dsp:sp>
    <dsp:sp modelId="{D104CF6C-1735-4105-94FD-44491EA0E780}">
      <dsp:nvSpPr>
        <dsp:cNvPr id="0" name=""/>
        <dsp:cNvSpPr/>
      </dsp:nvSpPr>
      <dsp:spPr>
        <a:xfrm>
          <a:off x="6095999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6500" kern="1200"/>
        </a:p>
      </dsp:txBody>
      <dsp:txXfrm>
        <a:off x="6095999" y="1625600"/>
        <a:ext cx="2032000" cy="3413760"/>
      </dsp:txXfrm>
    </dsp:sp>
    <dsp:sp modelId="{4D6C4588-6896-476A-8080-34774E94A9DE}">
      <dsp:nvSpPr>
        <dsp:cNvPr id="0" name=""/>
        <dsp:cNvSpPr/>
      </dsp:nvSpPr>
      <dsp:spPr>
        <a:xfrm>
          <a:off x="0" y="5039360"/>
          <a:ext cx="8128000" cy="37930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DEB1A-A489-4856-9879-22AEBEE6B6E7}">
      <dsp:nvSpPr>
        <dsp:cNvPr id="0" name=""/>
        <dsp:cNvSpPr/>
      </dsp:nvSpPr>
      <dsp:spPr>
        <a:xfrm>
          <a:off x="0" y="0"/>
          <a:ext cx="8128000" cy="1625600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Історія </a:t>
          </a:r>
          <a:r>
            <a:rPr lang="uk-UA" sz="3900" kern="1200" dirty="0" err="1"/>
            <a:t>україни</a:t>
          </a:r>
          <a:r>
            <a:rPr lang="uk-UA" sz="3900" kern="1200" dirty="0"/>
            <a:t> 10-ті</a:t>
          </a:r>
        </a:p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109 учнів</a:t>
          </a:r>
        </a:p>
      </dsp:txBody>
      <dsp:txXfrm>
        <a:off x="0" y="0"/>
        <a:ext cx="8128000" cy="1625600"/>
      </dsp:txXfrm>
    </dsp:sp>
    <dsp:sp modelId="{81622FE7-2BF2-4E04-AF1A-9236CF48D5DE}">
      <dsp:nvSpPr>
        <dsp:cNvPr id="0" name=""/>
        <dsp:cNvSpPr/>
      </dsp:nvSpPr>
      <dsp:spPr>
        <a:xfrm>
          <a:off x="3968" y="1625600"/>
          <a:ext cx="2706687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Успішність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100%</a:t>
          </a:r>
        </a:p>
      </dsp:txBody>
      <dsp:txXfrm>
        <a:off x="3968" y="1625600"/>
        <a:ext cx="2706687" cy="3413760"/>
      </dsp:txXfrm>
    </dsp:sp>
    <dsp:sp modelId="{5C93C89A-4AD8-43BB-B356-677DE862D3E4}">
      <dsp:nvSpPr>
        <dsp:cNvPr id="0" name=""/>
        <dsp:cNvSpPr/>
      </dsp:nvSpPr>
      <dsp:spPr>
        <a:xfrm>
          <a:off x="2710656" y="1625600"/>
          <a:ext cx="2706687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Якість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60%</a:t>
          </a:r>
        </a:p>
      </dsp:txBody>
      <dsp:txXfrm>
        <a:off x="2710656" y="1625600"/>
        <a:ext cx="2706687" cy="3413760"/>
      </dsp:txXfrm>
    </dsp:sp>
    <dsp:sp modelId="{872B6C39-CD6C-4605-80D8-9F6F2219DACB}">
      <dsp:nvSpPr>
        <dsp:cNvPr id="0" name=""/>
        <dsp:cNvSpPr/>
      </dsp:nvSpPr>
      <dsp:spPr>
        <a:xfrm>
          <a:off x="5417343" y="1625600"/>
          <a:ext cx="2706687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Високий бал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12%</a:t>
          </a:r>
        </a:p>
      </dsp:txBody>
      <dsp:txXfrm>
        <a:off x="5417343" y="1625600"/>
        <a:ext cx="2706687" cy="3413760"/>
      </dsp:txXfrm>
    </dsp:sp>
    <dsp:sp modelId="{4D6C4588-6896-476A-8080-34774E94A9DE}">
      <dsp:nvSpPr>
        <dsp:cNvPr id="0" name=""/>
        <dsp:cNvSpPr/>
      </dsp:nvSpPr>
      <dsp:spPr>
        <a:xfrm>
          <a:off x="0" y="5039360"/>
          <a:ext cx="8128000" cy="37930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DEB1A-A489-4856-9879-22AEBEE6B6E7}">
      <dsp:nvSpPr>
        <dsp:cNvPr id="0" name=""/>
        <dsp:cNvSpPr/>
      </dsp:nvSpPr>
      <dsp:spPr>
        <a:xfrm>
          <a:off x="0" y="0"/>
          <a:ext cx="8128000" cy="1625600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Англійська мова 10-1</a:t>
          </a:r>
        </a:p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24 учні</a:t>
          </a:r>
        </a:p>
      </dsp:txBody>
      <dsp:txXfrm>
        <a:off x="0" y="0"/>
        <a:ext cx="8128000" cy="1625600"/>
      </dsp:txXfrm>
    </dsp:sp>
    <dsp:sp modelId="{81622FE7-2BF2-4E04-AF1A-9236CF48D5DE}">
      <dsp:nvSpPr>
        <dsp:cNvPr id="0" name=""/>
        <dsp:cNvSpPr/>
      </dsp:nvSpPr>
      <dsp:spPr>
        <a:xfrm>
          <a:off x="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10-12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 учня – 17%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Біла,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Коломієць,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Кравчук,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 err="1"/>
            <a:t>Филина</a:t>
          </a:r>
          <a:r>
            <a:rPr lang="uk-UA" sz="1600" kern="1200" dirty="0"/>
            <a:t> </a:t>
          </a:r>
        </a:p>
      </dsp:txBody>
      <dsp:txXfrm>
        <a:off x="0" y="1625600"/>
        <a:ext cx="2032000" cy="3413760"/>
      </dsp:txXfrm>
    </dsp:sp>
    <dsp:sp modelId="{5C93C89A-4AD8-43BB-B356-677DE862D3E4}">
      <dsp:nvSpPr>
        <dsp:cNvPr id="0" name=""/>
        <dsp:cNvSpPr/>
      </dsp:nvSpPr>
      <dsp:spPr>
        <a:xfrm>
          <a:off x="2032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7-9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7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29%</a:t>
          </a:r>
        </a:p>
      </dsp:txBody>
      <dsp:txXfrm>
        <a:off x="2032000" y="1625600"/>
        <a:ext cx="2032000" cy="3413760"/>
      </dsp:txXfrm>
    </dsp:sp>
    <dsp:sp modelId="{872B6C39-CD6C-4605-80D8-9F6F2219DACB}">
      <dsp:nvSpPr>
        <dsp:cNvPr id="0" name=""/>
        <dsp:cNvSpPr/>
      </dsp:nvSpPr>
      <dsp:spPr>
        <a:xfrm>
          <a:off x="4064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4-6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10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41%</a:t>
          </a:r>
        </a:p>
      </dsp:txBody>
      <dsp:txXfrm>
        <a:off x="4064000" y="1625600"/>
        <a:ext cx="2032000" cy="3413760"/>
      </dsp:txXfrm>
    </dsp:sp>
    <dsp:sp modelId="{D104CF6C-1735-4105-94FD-44491EA0E780}">
      <dsp:nvSpPr>
        <dsp:cNvPr id="0" name=""/>
        <dsp:cNvSpPr/>
      </dsp:nvSpPr>
      <dsp:spPr>
        <a:xfrm>
          <a:off x="6095999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6500" kern="1200"/>
        </a:p>
      </dsp:txBody>
      <dsp:txXfrm>
        <a:off x="6095999" y="1625600"/>
        <a:ext cx="2032000" cy="3413760"/>
      </dsp:txXfrm>
    </dsp:sp>
    <dsp:sp modelId="{4D6C4588-6896-476A-8080-34774E94A9DE}">
      <dsp:nvSpPr>
        <dsp:cNvPr id="0" name=""/>
        <dsp:cNvSpPr/>
      </dsp:nvSpPr>
      <dsp:spPr>
        <a:xfrm>
          <a:off x="0" y="5039360"/>
          <a:ext cx="8128000" cy="37930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DEB1A-A489-4856-9879-22AEBEE6B6E7}">
      <dsp:nvSpPr>
        <dsp:cNvPr id="0" name=""/>
        <dsp:cNvSpPr/>
      </dsp:nvSpPr>
      <dsp:spPr>
        <a:xfrm>
          <a:off x="0" y="0"/>
          <a:ext cx="8128000" cy="1625600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Англійська мова 10-2</a:t>
          </a:r>
        </a:p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28 учнів</a:t>
          </a:r>
        </a:p>
      </dsp:txBody>
      <dsp:txXfrm>
        <a:off x="0" y="0"/>
        <a:ext cx="8128000" cy="1625600"/>
      </dsp:txXfrm>
    </dsp:sp>
    <dsp:sp modelId="{81622FE7-2BF2-4E04-AF1A-9236CF48D5DE}">
      <dsp:nvSpPr>
        <dsp:cNvPr id="0" name=""/>
        <dsp:cNvSpPr/>
      </dsp:nvSpPr>
      <dsp:spPr>
        <a:xfrm>
          <a:off x="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10-12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 учня – 14%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Давиденко,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Зайцева,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Іващенко,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Шевченко </a:t>
          </a:r>
        </a:p>
      </dsp:txBody>
      <dsp:txXfrm>
        <a:off x="0" y="1625600"/>
        <a:ext cx="2032000" cy="3413760"/>
      </dsp:txXfrm>
    </dsp:sp>
    <dsp:sp modelId="{5C93C89A-4AD8-43BB-B356-677DE862D3E4}">
      <dsp:nvSpPr>
        <dsp:cNvPr id="0" name=""/>
        <dsp:cNvSpPr/>
      </dsp:nvSpPr>
      <dsp:spPr>
        <a:xfrm>
          <a:off x="2032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7-9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6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21%</a:t>
          </a:r>
        </a:p>
      </dsp:txBody>
      <dsp:txXfrm>
        <a:off x="2032000" y="1625600"/>
        <a:ext cx="2032000" cy="3413760"/>
      </dsp:txXfrm>
    </dsp:sp>
    <dsp:sp modelId="{872B6C39-CD6C-4605-80D8-9F6F2219DACB}">
      <dsp:nvSpPr>
        <dsp:cNvPr id="0" name=""/>
        <dsp:cNvSpPr/>
      </dsp:nvSpPr>
      <dsp:spPr>
        <a:xfrm>
          <a:off x="4064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4-6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16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58%</a:t>
          </a:r>
        </a:p>
      </dsp:txBody>
      <dsp:txXfrm>
        <a:off x="4064000" y="1625600"/>
        <a:ext cx="2032000" cy="3413760"/>
      </dsp:txXfrm>
    </dsp:sp>
    <dsp:sp modelId="{D104CF6C-1735-4105-94FD-44491EA0E780}">
      <dsp:nvSpPr>
        <dsp:cNvPr id="0" name=""/>
        <dsp:cNvSpPr/>
      </dsp:nvSpPr>
      <dsp:spPr>
        <a:xfrm>
          <a:off x="6095999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6500" kern="1200"/>
        </a:p>
      </dsp:txBody>
      <dsp:txXfrm>
        <a:off x="6095999" y="1625600"/>
        <a:ext cx="2032000" cy="3413760"/>
      </dsp:txXfrm>
    </dsp:sp>
    <dsp:sp modelId="{4D6C4588-6896-476A-8080-34774E94A9DE}">
      <dsp:nvSpPr>
        <dsp:cNvPr id="0" name=""/>
        <dsp:cNvSpPr/>
      </dsp:nvSpPr>
      <dsp:spPr>
        <a:xfrm>
          <a:off x="0" y="5039360"/>
          <a:ext cx="8128000" cy="37930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DEB1A-A489-4856-9879-22AEBEE6B6E7}">
      <dsp:nvSpPr>
        <dsp:cNvPr id="0" name=""/>
        <dsp:cNvSpPr/>
      </dsp:nvSpPr>
      <dsp:spPr>
        <a:xfrm>
          <a:off x="0" y="0"/>
          <a:ext cx="8128000" cy="1625600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Англійська мова 10-3</a:t>
          </a:r>
        </a:p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27 учнів</a:t>
          </a:r>
        </a:p>
      </dsp:txBody>
      <dsp:txXfrm>
        <a:off x="0" y="0"/>
        <a:ext cx="8128000" cy="1625600"/>
      </dsp:txXfrm>
    </dsp:sp>
    <dsp:sp modelId="{81622FE7-2BF2-4E04-AF1A-9236CF48D5DE}">
      <dsp:nvSpPr>
        <dsp:cNvPr id="0" name=""/>
        <dsp:cNvSpPr/>
      </dsp:nvSpPr>
      <dsp:spPr>
        <a:xfrm>
          <a:off x="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10-12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 учень – 4%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Руденко </a:t>
          </a:r>
        </a:p>
      </dsp:txBody>
      <dsp:txXfrm>
        <a:off x="0" y="1625600"/>
        <a:ext cx="2032000" cy="3413760"/>
      </dsp:txXfrm>
    </dsp:sp>
    <dsp:sp modelId="{5C93C89A-4AD8-43BB-B356-677DE862D3E4}">
      <dsp:nvSpPr>
        <dsp:cNvPr id="0" name=""/>
        <dsp:cNvSpPr/>
      </dsp:nvSpPr>
      <dsp:spPr>
        <a:xfrm>
          <a:off x="2032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7-9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3 учня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11%</a:t>
          </a:r>
        </a:p>
      </dsp:txBody>
      <dsp:txXfrm>
        <a:off x="2032000" y="1625600"/>
        <a:ext cx="2032000" cy="3413760"/>
      </dsp:txXfrm>
    </dsp:sp>
    <dsp:sp modelId="{872B6C39-CD6C-4605-80D8-9F6F2219DACB}">
      <dsp:nvSpPr>
        <dsp:cNvPr id="0" name=""/>
        <dsp:cNvSpPr/>
      </dsp:nvSpPr>
      <dsp:spPr>
        <a:xfrm>
          <a:off x="4064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4-6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17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63%</a:t>
          </a:r>
        </a:p>
      </dsp:txBody>
      <dsp:txXfrm>
        <a:off x="4064000" y="1625600"/>
        <a:ext cx="2032000" cy="3413760"/>
      </dsp:txXfrm>
    </dsp:sp>
    <dsp:sp modelId="{D104CF6C-1735-4105-94FD-44491EA0E780}">
      <dsp:nvSpPr>
        <dsp:cNvPr id="0" name=""/>
        <dsp:cNvSpPr/>
      </dsp:nvSpPr>
      <dsp:spPr>
        <a:xfrm>
          <a:off x="6095999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6500" kern="1200"/>
        </a:p>
      </dsp:txBody>
      <dsp:txXfrm>
        <a:off x="6095999" y="1625600"/>
        <a:ext cx="2032000" cy="3413760"/>
      </dsp:txXfrm>
    </dsp:sp>
    <dsp:sp modelId="{4D6C4588-6896-476A-8080-34774E94A9DE}">
      <dsp:nvSpPr>
        <dsp:cNvPr id="0" name=""/>
        <dsp:cNvSpPr/>
      </dsp:nvSpPr>
      <dsp:spPr>
        <a:xfrm>
          <a:off x="0" y="5039360"/>
          <a:ext cx="8128000" cy="37930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DEB1A-A489-4856-9879-22AEBEE6B6E7}">
      <dsp:nvSpPr>
        <dsp:cNvPr id="0" name=""/>
        <dsp:cNvSpPr/>
      </dsp:nvSpPr>
      <dsp:spPr>
        <a:xfrm>
          <a:off x="0" y="0"/>
          <a:ext cx="8128000" cy="1625600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Англійська мова 10-4</a:t>
          </a:r>
        </a:p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30 учнів</a:t>
          </a:r>
        </a:p>
      </dsp:txBody>
      <dsp:txXfrm>
        <a:off x="0" y="0"/>
        <a:ext cx="8128000" cy="1625600"/>
      </dsp:txXfrm>
    </dsp:sp>
    <dsp:sp modelId="{81622FE7-2BF2-4E04-AF1A-9236CF48D5DE}">
      <dsp:nvSpPr>
        <dsp:cNvPr id="0" name=""/>
        <dsp:cNvSpPr/>
      </dsp:nvSpPr>
      <dsp:spPr>
        <a:xfrm>
          <a:off x="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10-12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2 учні – 7%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Руденко </a:t>
          </a:r>
        </a:p>
      </dsp:txBody>
      <dsp:txXfrm>
        <a:off x="0" y="1625600"/>
        <a:ext cx="2032000" cy="3413760"/>
      </dsp:txXfrm>
    </dsp:sp>
    <dsp:sp modelId="{5C93C89A-4AD8-43BB-B356-677DE862D3E4}">
      <dsp:nvSpPr>
        <dsp:cNvPr id="0" name=""/>
        <dsp:cNvSpPr/>
      </dsp:nvSpPr>
      <dsp:spPr>
        <a:xfrm>
          <a:off x="2032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7-9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8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27%</a:t>
          </a:r>
        </a:p>
      </dsp:txBody>
      <dsp:txXfrm>
        <a:off x="2032000" y="1625600"/>
        <a:ext cx="2032000" cy="3413760"/>
      </dsp:txXfrm>
    </dsp:sp>
    <dsp:sp modelId="{872B6C39-CD6C-4605-80D8-9F6F2219DACB}">
      <dsp:nvSpPr>
        <dsp:cNvPr id="0" name=""/>
        <dsp:cNvSpPr/>
      </dsp:nvSpPr>
      <dsp:spPr>
        <a:xfrm>
          <a:off x="4064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4-6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18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59%</a:t>
          </a:r>
        </a:p>
      </dsp:txBody>
      <dsp:txXfrm>
        <a:off x="4064000" y="1625600"/>
        <a:ext cx="2032000" cy="3413760"/>
      </dsp:txXfrm>
    </dsp:sp>
    <dsp:sp modelId="{D104CF6C-1735-4105-94FD-44491EA0E780}">
      <dsp:nvSpPr>
        <dsp:cNvPr id="0" name=""/>
        <dsp:cNvSpPr/>
      </dsp:nvSpPr>
      <dsp:spPr>
        <a:xfrm>
          <a:off x="6095999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6500" kern="1200"/>
        </a:p>
      </dsp:txBody>
      <dsp:txXfrm>
        <a:off x="6095999" y="1625600"/>
        <a:ext cx="2032000" cy="3413760"/>
      </dsp:txXfrm>
    </dsp:sp>
    <dsp:sp modelId="{4D6C4588-6896-476A-8080-34774E94A9DE}">
      <dsp:nvSpPr>
        <dsp:cNvPr id="0" name=""/>
        <dsp:cNvSpPr/>
      </dsp:nvSpPr>
      <dsp:spPr>
        <a:xfrm>
          <a:off x="0" y="5039360"/>
          <a:ext cx="8128000" cy="37930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DEB1A-A489-4856-9879-22AEBEE6B6E7}">
      <dsp:nvSpPr>
        <dsp:cNvPr id="0" name=""/>
        <dsp:cNvSpPr/>
      </dsp:nvSpPr>
      <dsp:spPr>
        <a:xfrm>
          <a:off x="0" y="0"/>
          <a:ext cx="8128000" cy="1625600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Англійська мова 10-ті</a:t>
          </a:r>
        </a:p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109 учнів</a:t>
          </a:r>
        </a:p>
      </dsp:txBody>
      <dsp:txXfrm>
        <a:off x="0" y="0"/>
        <a:ext cx="8128000" cy="1625600"/>
      </dsp:txXfrm>
    </dsp:sp>
    <dsp:sp modelId="{81622FE7-2BF2-4E04-AF1A-9236CF48D5DE}">
      <dsp:nvSpPr>
        <dsp:cNvPr id="0" name=""/>
        <dsp:cNvSpPr/>
      </dsp:nvSpPr>
      <dsp:spPr>
        <a:xfrm>
          <a:off x="3968" y="1625600"/>
          <a:ext cx="2706687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Успішність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84%</a:t>
          </a:r>
        </a:p>
      </dsp:txBody>
      <dsp:txXfrm>
        <a:off x="3968" y="1625600"/>
        <a:ext cx="2706687" cy="3413760"/>
      </dsp:txXfrm>
    </dsp:sp>
    <dsp:sp modelId="{5C93C89A-4AD8-43BB-B356-677DE862D3E4}">
      <dsp:nvSpPr>
        <dsp:cNvPr id="0" name=""/>
        <dsp:cNvSpPr/>
      </dsp:nvSpPr>
      <dsp:spPr>
        <a:xfrm>
          <a:off x="2710656" y="1625600"/>
          <a:ext cx="2706687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Якість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32%</a:t>
          </a:r>
        </a:p>
      </dsp:txBody>
      <dsp:txXfrm>
        <a:off x="2710656" y="1625600"/>
        <a:ext cx="2706687" cy="3413760"/>
      </dsp:txXfrm>
    </dsp:sp>
    <dsp:sp modelId="{872B6C39-CD6C-4605-80D8-9F6F2219DACB}">
      <dsp:nvSpPr>
        <dsp:cNvPr id="0" name=""/>
        <dsp:cNvSpPr/>
      </dsp:nvSpPr>
      <dsp:spPr>
        <a:xfrm>
          <a:off x="5417343" y="1625600"/>
          <a:ext cx="2706687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Високий бал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10%</a:t>
          </a:r>
        </a:p>
      </dsp:txBody>
      <dsp:txXfrm>
        <a:off x="5417343" y="1625600"/>
        <a:ext cx="2706687" cy="3413760"/>
      </dsp:txXfrm>
    </dsp:sp>
    <dsp:sp modelId="{4D6C4588-6896-476A-8080-34774E94A9DE}">
      <dsp:nvSpPr>
        <dsp:cNvPr id="0" name=""/>
        <dsp:cNvSpPr/>
      </dsp:nvSpPr>
      <dsp:spPr>
        <a:xfrm>
          <a:off x="0" y="5039360"/>
          <a:ext cx="8128000" cy="37930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DEB1A-A489-4856-9879-22AEBEE6B6E7}">
      <dsp:nvSpPr>
        <dsp:cNvPr id="0" name=""/>
        <dsp:cNvSpPr/>
      </dsp:nvSpPr>
      <dsp:spPr>
        <a:xfrm>
          <a:off x="0" y="0"/>
          <a:ext cx="8128000" cy="1625600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6000" kern="1200" dirty="0"/>
            <a:t>Мають з усіх предметів</a:t>
          </a:r>
        </a:p>
      </dsp:txBody>
      <dsp:txXfrm>
        <a:off x="0" y="0"/>
        <a:ext cx="8128000" cy="1625600"/>
      </dsp:txXfrm>
    </dsp:sp>
    <dsp:sp modelId="{81622FE7-2BF2-4E04-AF1A-9236CF48D5DE}">
      <dsp:nvSpPr>
        <dsp:cNvPr id="0" name=""/>
        <dsp:cNvSpPr/>
      </dsp:nvSpPr>
      <dsp:spPr>
        <a:xfrm>
          <a:off x="0" y="1625600"/>
          <a:ext cx="4064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Високі бали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Шевченко  10-2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Руденко  10-3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Власенко  10-4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Тарасова 10-4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2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2400" kern="1200" dirty="0"/>
        </a:p>
      </dsp:txBody>
      <dsp:txXfrm>
        <a:off x="0" y="1625600"/>
        <a:ext cx="4064000" cy="3413760"/>
      </dsp:txXfrm>
    </dsp:sp>
    <dsp:sp modelId="{5C93C89A-4AD8-43BB-B356-677DE862D3E4}">
      <dsp:nvSpPr>
        <dsp:cNvPr id="0" name=""/>
        <dsp:cNvSpPr/>
      </dsp:nvSpPr>
      <dsp:spPr>
        <a:xfrm>
          <a:off x="4064000" y="1625600"/>
          <a:ext cx="4064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Дві двійки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0 учнів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2400" kern="1200" dirty="0"/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2400" kern="1200" dirty="0"/>
        </a:p>
      </dsp:txBody>
      <dsp:txXfrm>
        <a:off x="4064000" y="1625600"/>
        <a:ext cx="4064000" cy="3413760"/>
      </dsp:txXfrm>
    </dsp:sp>
    <dsp:sp modelId="{4D6C4588-6896-476A-8080-34774E94A9DE}">
      <dsp:nvSpPr>
        <dsp:cNvPr id="0" name=""/>
        <dsp:cNvSpPr/>
      </dsp:nvSpPr>
      <dsp:spPr>
        <a:xfrm>
          <a:off x="0" y="5039360"/>
          <a:ext cx="8128000" cy="37930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742C48-7890-48F4-B255-FB19AEBC66BC}">
      <dsp:nvSpPr>
        <dsp:cNvPr id="0" name=""/>
        <dsp:cNvSpPr/>
      </dsp:nvSpPr>
      <dsp:spPr>
        <a:xfrm>
          <a:off x="0" y="73908"/>
          <a:ext cx="8128000" cy="15590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6500" kern="1200" dirty="0"/>
            <a:t>Ліцеїст року</a:t>
          </a:r>
          <a:endParaRPr lang="ru-RU" sz="6500" kern="1200" dirty="0"/>
        </a:p>
      </dsp:txBody>
      <dsp:txXfrm>
        <a:off x="76105" y="150013"/>
        <a:ext cx="7975790" cy="1406815"/>
      </dsp:txXfrm>
    </dsp:sp>
    <dsp:sp modelId="{B0EDA274-E94F-44B8-8600-55A0E6D87903}">
      <dsp:nvSpPr>
        <dsp:cNvPr id="0" name=""/>
        <dsp:cNvSpPr/>
      </dsp:nvSpPr>
      <dsp:spPr>
        <a:xfrm>
          <a:off x="0" y="1632933"/>
          <a:ext cx="81280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ru-RU" sz="5100" kern="1200" dirty="0"/>
        </a:p>
      </dsp:txBody>
      <dsp:txXfrm>
        <a:off x="0" y="1632933"/>
        <a:ext cx="8128000" cy="1076400"/>
      </dsp:txXfrm>
    </dsp:sp>
    <dsp:sp modelId="{E8DE7F13-B1A4-428E-9827-07601DE83712}">
      <dsp:nvSpPr>
        <dsp:cNvPr id="0" name=""/>
        <dsp:cNvSpPr/>
      </dsp:nvSpPr>
      <dsp:spPr>
        <a:xfrm>
          <a:off x="0" y="2709333"/>
          <a:ext cx="8128000" cy="15590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6500" kern="1200" dirty="0" err="1"/>
            <a:t>Апанасенко</a:t>
          </a:r>
          <a:r>
            <a:rPr lang="uk-UA" sz="6500" kern="1200" dirty="0"/>
            <a:t> Артем</a:t>
          </a:r>
          <a:endParaRPr lang="ru-RU" sz="6500" kern="1200" dirty="0"/>
        </a:p>
      </dsp:txBody>
      <dsp:txXfrm>
        <a:off x="76105" y="2785438"/>
        <a:ext cx="7975790" cy="1406815"/>
      </dsp:txXfrm>
    </dsp:sp>
    <dsp:sp modelId="{8BA68691-DE75-4075-B854-93F4C0571342}">
      <dsp:nvSpPr>
        <dsp:cNvPr id="0" name=""/>
        <dsp:cNvSpPr/>
      </dsp:nvSpPr>
      <dsp:spPr>
        <a:xfrm>
          <a:off x="0" y="4268358"/>
          <a:ext cx="81280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5100" kern="1200" dirty="0"/>
            <a:t>10-1</a:t>
          </a:r>
          <a:endParaRPr lang="ru-RU" sz="5100" kern="1200" dirty="0"/>
        </a:p>
      </dsp:txBody>
      <dsp:txXfrm>
        <a:off x="0" y="4268358"/>
        <a:ext cx="8128000" cy="1076400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40D176-CE3E-4A79-9770-4ACDFD212D8F}">
      <dsp:nvSpPr>
        <dsp:cNvPr id="0" name=""/>
        <dsp:cNvSpPr/>
      </dsp:nvSpPr>
      <dsp:spPr>
        <a:xfrm>
          <a:off x="0" y="81520"/>
          <a:ext cx="81280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000" kern="1200" dirty="0"/>
            <a:t>Похвальний лист</a:t>
          </a:r>
          <a:endParaRPr lang="ru-RU" sz="3000" kern="1200" dirty="0"/>
        </a:p>
      </dsp:txBody>
      <dsp:txXfrm>
        <a:off x="35125" y="116645"/>
        <a:ext cx="8057750" cy="649299"/>
      </dsp:txXfrm>
    </dsp:sp>
    <dsp:sp modelId="{6AB4215E-8AC3-4FD7-A562-A8FBA2D1CBB0}">
      <dsp:nvSpPr>
        <dsp:cNvPr id="0" name=""/>
        <dsp:cNvSpPr/>
      </dsp:nvSpPr>
      <dsp:spPr>
        <a:xfrm>
          <a:off x="0" y="801070"/>
          <a:ext cx="8128000" cy="49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ru-RU" sz="2300" kern="1200"/>
        </a:p>
      </dsp:txBody>
      <dsp:txXfrm>
        <a:off x="0" y="801070"/>
        <a:ext cx="8128000" cy="496800"/>
      </dsp:txXfrm>
    </dsp:sp>
    <dsp:sp modelId="{6D7E180C-0054-41E9-BF33-B8F9F69AE300}">
      <dsp:nvSpPr>
        <dsp:cNvPr id="0" name=""/>
        <dsp:cNvSpPr/>
      </dsp:nvSpPr>
      <dsp:spPr>
        <a:xfrm>
          <a:off x="0" y="1196269"/>
          <a:ext cx="81280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000" kern="1200" dirty="0" err="1"/>
            <a:t>Апанасенко</a:t>
          </a:r>
          <a:r>
            <a:rPr lang="uk-UA" sz="3000" kern="1200" dirty="0"/>
            <a:t> Артем  10-1</a:t>
          </a:r>
          <a:endParaRPr lang="ru-RU" sz="3000" kern="1200" dirty="0"/>
        </a:p>
      </dsp:txBody>
      <dsp:txXfrm>
        <a:off x="35125" y="1231394"/>
        <a:ext cx="8057750" cy="649299"/>
      </dsp:txXfrm>
    </dsp:sp>
    <dsp:sp modelId="{1B0BA173-D49E-4C8A-AD40-E2E2D2816F5B}">
      <dsp:nvSpPr>
        <dsp:cNvPr id="0" name=""/>
        <dsp:cNvSpPr/>
      </dsp:nvSpPr>
      <dsp:spPr>
        <a:xfrm>
          <a:off x="0" y="2017420"/>
          <a:ext cx="8128000" cy="49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ru-RU" sz="2300" kern="1200" dirty="0"/>
        </a:p>
      </dsp:txBody>
      <dsp:txXfrm>
        <a:off x="0" y="2017420"/>
        <a:ext cx="8128000" cy="496800"/>
      </dsp:txXfrm>
    </dsp:sp>
    <dsp:sp modelId="{255A189E-447E-4972-B948-274F1D479E86}">
      <dsp:nvSpPr>
        <dsp:cNvPr id="0" name=""/>
        <dsp:cNvSpPr/>
      </dsp:nvSpPr>
      <dsp:spPr>
        <a:xfrm>
          <a:off x="0" y="3083963"/>
          <a:ext cx="81280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000" kern="1200" dirty="0" err="1"/>
            <a:t>Тавровська</a:t>
          </a:r>
          <a:r>
            <a:rPr lang="uk-UA" sz="3000" kern="1200" dirty="0"/>
            <a:t> Катерина  10-2</a:t>
          </a:r>
          <a:endParaRPr lang="ru-RU" sz="3000" kern="1200" dirty="0"/>
        </a:p>
      </dsp:txBody>
      <dsp:txXfrm>
        <a:off x="35125" y="3119088"/>
        <a:ext cx="8057750" cy="649299"/>
      </dsp:txXfrm>
    </dsp:sp>
    <dsp:sp modelId="{1B93ED93-C84F-4123-B90C-C451736E9E55}">
      <dsp:nvSpPr>
        <dsp:cNvPr id="0" name=""/>
        <dsp:cNvSpPr/>
      </dsp:nvSpPr>
      <dsp:spPr>
        <a:xfrm>
          <a:off x="0" y="3977583"/>
          <a:ext cx="81280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000" kern="1200" dirty="0"/>
            <a:t>Руденко Дар’я 10-3</a:t>
          </a:r>
          <a:endParaRPr lang="ru-RU" sz="3000" kern="1200" dirty="0"/>
        </a:p>
      </dsp:txBody>
      <dsp:txXfrm>
        <a:off x="35125" y="4012708"/>
        <a:ext cx="8057750" cy="649299"/>
      </dsp:txXfrm>
    </dsp:sp>
    <dsp:sp modelId="{E8CDFD9C-89C8-4B06-AA02-8F50C3C3A693}">
      <dsp:nvSpPr>
        <dsp:cNvPr id="0" name=""/>
        <dsp:cNvSpPr/>
      </dsp:nvSpPr>
      <dsp:spPr>
        <a:xfrm>
          <a:off x="0" y="4920233"/>
          <a:ext cx="81280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000" kern="1200" dirty="0"/>
            <a:t>Люлька </a:t>
          </a:r>
          <a:r>
            <a:rPr lang="uk-UA" sz="3000" kern="1200" dirty="0" err="1"/>
            <a:t>Кіріл</a:t>
          </a:r>
          <a:r>
            <a:rPr lang="uk-UA" sz="3000" kern="1200" dirty="0"/>
            <a:t>   10-3</a:t>
          </a:r>
          <a:endParaRPr lang="ru-RU" sz="3000" kern="1200" dirty="0"/>
        </a:p>
      </dsp:txBody>
      <dsp:txXfrm>
        <a:off x="35125" y="4955358"/>
        <a:ext cx="8057750" cy="649299"/>
      </dsp:txXfrm>
    </dsp:sp>
    <dsp:sp modelId="{7924DAFA-1117-4F6E-863E-7D98D99504BD}">
      <dsp:nvSpPr>
        <dsp:cNvPr id="0" name=""/>
        <dsp:cNvSpPr/>
      </dsp:nvSpPr>
      <dsp:spPr>
        <a:xfrm>
          <a:off x="0" y="5819539"/>
          <a:ext cx="81280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000" kern="1200" dirty="0" err="1"/>
            <a:t>Лункіна</a:t>
          </a:r>
          <a:r>
            <a:rPr lang="uk-UA" sz="3000" kern="1200" dirty="0"/>
            <a:t> Ксенія   10-4</a:t>
          </a:r>
          <a:endParaRPr lang="ru-RU" sz="3000" kern="1200" dirty="0"/>
        </a:p>
      </dsp:txBody>
      <dsp:txXfrm>
        <a:off x="35125" y="5854664"/>
        <a:ext cx="8057750" cy="649299"/>
      </dsp:txXfrm>
    </dsp:sp>
    <dsp:sp modelId="{6E4047F2-A42B-4F02-98D2-8BAE6E03CB0C}">
      <dsp:nvSpPr>
        <dsp:cNvPr id="0" name=""/>
        <dsp:cNvSpPr/>
      </dsp:nvSpPr>
      <dsp:spPr>
        <a:xfrm>
          <a:off x="0" y="2162349"/>
          <a:ext cx="81280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000" kern="1200" dirty="0"/>
            <a:t>Шевченко Євгенія   10-2</a:t>
          </a:r>
          <a:endParaRPr lang="ru-RU" sz="3000" kern="1200" dirty="0"/>
        </a:p>
      </dsp:txBody>
      <dsp:txXfrm>
        <a:off x="35125" y="2197474"/>
        <a:ext cx="8057750" cy="6492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DEB1A-A489-4856-9879-22AEBEE6B6E7}">
      <dsp:nvSpPr>
        <dsp:cNvPr id="0" name=""/>
        <dsp:cNvSpPr/>
      </dsp:nvSpPr>
      <dsp:spPr>
        <a:xfrm>
          <a:off x="0" y="0"/>
          <a:ext cx="8128000" cy="1625600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Правознавство 10-1</a:t>
          </a:r>
        </a:p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24 учня</a:t>
          </a:r>
        </a:p>
      </dsp:txBody>
      <dsp:txXfrm>
        <a:off x="0" y="0"/>
        <a:ext cx="8128000" cy="1625600"/>
      </dsp:txXfrm>
    </dsp:sp>
    <dsp:sp modelId="{81622FE7-2BF2-4E04-AF1A-9236CF48D5DE}">
      <dsp:nvSpPr>
        <dsp:cNvPr id="0" name=""/>
        <dsp:cNvSpPr/>
      </dsp:nvSpPr>
      <dsp:spPr>
        <a:xfrm>
          <a:off x="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10-12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3 учня – 13%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 err="1"/>
            <a:t>Апанасенко</a:t>
          </a:r>
          <a:r>
            <a:rPr lang="uk-UA" sz="1600" kern="1200" dirty="0"/>
            <a:t>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Редько,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Татарчук</a:t>
          </a:r>
        </a:p>
      </dsp:txBody>
      <dsp:txXfrm>
        <a:off x="0" y="1625600"/>
        <a:ext cx="2032000" cy="3413760"/>
      </dsp:txXfrm>
    </dsp:sp>
    <dsp:sp modelId="{5C93C89A-4AD8-43BB-B356-677DE862D3E4}">
      <dsp:nvSpPr>
        <dsp:cNvPr id="0" name=""/>
        <dsp:cNvSpPr/>
      </dsp:nvSpPr>
      <dsp:spPr>
        <a:xfrm>
          <a:off x="2032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7-9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8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33%</a:t>
          </a:r>
        </a:p>
      </dsp:txBody>
      <dsp:txXfrm>
        <a:off x="2032000" y="1625600"/>
        <a:ext cx="2032000" cy="3413760"/>
      </dsp:txXfrm>
    </dsp:sp>
    <dsp:sp modelId="{872B6C39-CD6C-4605-80D8-9F6F2219DACB}">
      <dsp:nvSpPr>
        <dsp:cNvPr id="0" name=""/>
        <dsp:cNvSpPr/>
      </dsp:nvSpPr>
      <dsp:spPr>
        <a:xfrm>
          <a:off x="4064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4-6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13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54%</a:t>
          </a:r>
        </a:p>
      </dsp:txBody>
      <dsp:txXfrm>
        <a:off x="4064000" y="1625600"/>
        <a:ext cx="2032000" cy="3413760"/>
      </dsp:txXfrm>
    </dsp:sp>
    <dsp:sp modelId="{D104CF6C-1735-4105-94FD-44491EA0E780}">
      <dsp:nvSpPr>
        <dsp:cNvPr id="0" name=""/>
        <dsp:cNvSpPr/>
      </dsp:nvSpPr>
      <dsp:spPr>
        <a:xfrm>
          <a:off x="6095999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6500" kern="1200"/>
        </a:p>
      </dsp:txBody>
      <dsp:txXfrm>
        <a:off x="6095999" y="1625600"/>
        <a:ext cx="2032000" cy="3413760"/>
      </dsp:txXfrm>
    </dsp:sp>
    <dsp:sp modelId="{4D6C4588-6896-476A-8080-34774E94A9DE}">
      <dsp:nvSpPr>
        <dsp:cNvPr id="0" name=""/>
        <dsp:cNvSpPr/>
      </dsp:nvSpPr>
      <dsp:spPr>
        <a:xfrm>
          <a:off x="0" y="5039360"/>
          <a:ext cx="8128000" cy="37930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02EF96-B932-4C3A-9855-06C714DEE59C}">
      <dsp:nvSpPr>
        <dsp:cNvPr id="0" name=""/>
        <dsp:cNvSpPr/>
      </dsp:nvSpPr>
      <dsp:spPr>
        <a:xfrm>
          <a:off x="0" y="4563"/>
          <a:ext cx="81280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100" kern="1200" dirty="0"/>
            <a:t>Золота медаль</a:t>
          </a:r>
          <a:endParaRPr lang="ru-RU" sz="4100" kern="1200" dirty="0"/>
        </a:p>
      </dsp:txBody>
      <dsp:txXfrm>
        <a:off x="48005" y="52568"/>
        <a:ext cx="8031990" cy="887374"/>
      </dsp:txXfrm>
    </dsp:sp>
    <dsp:sp modelId="{01217879-7465-42D4-A269-E96F0201C5EB}">
      <dsp:nvSpPr>
        <dsp:cNvPr id="0" name=""/>
        <dsp:cNvSpPr/>
      </dsp:nvSpPr>
      <dsp:spPr>
        <a:xfrm>
          <a:off x="0" y="987948"/>
          <a:ext cx="8128000" cy="678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52070" rIns="291592" bIns="5207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ru-RU" sz="3200" kern="1200"/>
        </a:p>
      </dsp:txBody>
      <dsp:txXfrm>
        <a:off x="0" y="987948"/>
        <a:ext cx="8128000" cy="678960"/>
      </dsp:txXfrm>
    </dsp:sp>
    <dsp:sp modelId="{1D217C57-8965-400A-A1D7-78BFB593671A}">
      <dsp:nvSpPr>
        <dsp:cNvPr id="0" name=""/>
        <dsp:cNvSpPr/>
      </dsp:nvSpPr>
      <dsp:spPr>
        <a:xfrm>
          <a:off x="0" y="1666908"/>
          <a:ext cx="81280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100" kern="1200" dirty="0"/>
            <a:t>Гаврилюк Оксана  11-1</a:t>
          </a:r>
          <a:endParaRPr lang="ru-RU" sz="4100" kern="1200" dirty="0"/>
        </a:p>
      </dsp:txBody>
      <dsp:txXfrm>
        <a:off x="48005" y="1714913"/>
        <a:ext cx="8031990" cy="887374"/>
      </dsp:txXfrm>
    </dsp:sp>
    <dsp:sp modelId="{16B6A97C-20C7-4609-8CD8-76EFA4369A94}">
      <dsp:nvSpPr>
        <dsp:cNvPr id="0" name=""/>
        <dsp:cNvSpPr/>
      </dsp:nvSpPr>
      <dsp:spPr>
        <a:xfrm>
          <a:off x="0" y="2650293"/>
          <a:ext cx="8128000" cy="678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64" tIns="52070" rIns="291592" bIns="5207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ru-RU" sz="3200" kern="1200"/>
        </a:p>
      </dsp:txBody>
      <dsp:txXfrm>
        <a:off x="0" y="2650293"/>
        <a:ext cx="8128000" cy="678960"/>
      </dsp:txXfrm>
    </dsp:sp>
    <dsp:sp modelId="{17E1BC2D-5333-4512-B2BC-F26D4B6F434B}">
      <dsp:nvSpPr>
        <dsp:cNvPr id="0" name=""/>
        <dsp:cNvSpPr/>
      </dsp:nvSpPr>
      <dsp:spPr>
        <a:xfrm>
          <a:off x="0" y="2945433"/>
          <a:ext cx="81280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100" kern="1200" dirty="0"/>
            <a:t>Деркач Олеся  11-2</a:t>
          </a:r>
          <a:endParaRPr lang="ru-RU" sz="4100" kern="1200" dirty="0"/>
        </a:p>
      </dsp:txBody>
      <dsp:txXfrm>
        <a:off x="48005" y="2993438"/>
        <a:ext cx="8031990" cy="887374"/>
      </dsp:txXfrm>
    </dsp:sp>
    <dsp:sp modelId="{B6DBFBBF-FF99-4AE6-92DA-E3EC705A180A}">
      <dsp:nvSpPr>
        <dsp:cNvPr id="0" name=""/>
        <dsp:cNvSpPr/>
      </dsp:nvSpPr>
      <dsp:spPr>
        <a:xfrm>
          <a:off x="0" y="4430718"/>
          <a:ext cx="81280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100" kern="1200" dirty="0" err="1"/>
            <a:t>Кашеваров</a:t>
          </a:r>
          <a:r>
            <a:rPr lang="uk-UA" sz="4100" kern="1200" dirty="0"/>
            <a:t> Денис 11-2</a:t>
          </a:r>
          <a:endParaRPr lang="ru-RU" sz="4100" kern="1200" dirty="0"/>
        </a:p>
      </dsp:txBody>
      <dsp:txXfrm>
        <a:off x="48005" y="4478723"/>
        <a:ext cx="8031990" cy="8873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DEB1A-A489-4856-9879-22AEBEE6B6E7}">
      <dsp:nvSpPr>
        <dsp:cNvPr id="0" name=""/>
        <dsp:cNvSpPr/>
      </dsp:nvSpPr>
      <dsp:spPr>
        <a:xfrm>
          <a:off x="0" y="0"/>
          <a:ext cx="8128000" cy="1625600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Правознавство 10-2</a:t>
          </a:r>
        </a:p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28 учнів</a:t>
          </a:r>
        </a:p>
      </dsp:txBody>
      <dsp:txXfrm>
        <a:off x="0" y="0"/>
        <a:ext cx="8128000" cy="1625600"/>
      </dsp:txXfrm>
    </dsp:sp>
    <dsp:sp modelId="{81622FE7-2BF2-4E04-AF1A-9236CF48D5DE}">
      <dsp:nvSpPr>
        <dsp:cNvPr id="0" name=""/>
        <dsp:cNvSpPr/>
      </dsp:nvSpPr>
      <dsp:spPr>
        <a:xfrm>
          <a:off x="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10-12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8 учнів– 29%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 err="1"/>
            <a:t>Биченко</a:t>
          </a:r>
          <a:r>
            <a:rPr lang="uk-UA" sz="1600" kern="1200" dirty="0"/>
            <a:t>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Головань,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Давиденко,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Зайцева,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 err="1"/>
            <a:t>Курсанов</a:t>
          </a:r>
          <a:r>
            <a:rPr lang="uk-UA" sz="1600" kern="1200" dirty="0"/>
            <a:t>,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 err="1"/>
            <a:t>Скаленко</a:t>
          </a:r>
          <a:r>
            <a:rPr lang="uk-UA" sz="1600" kern="1200" dirty="0"/>
            <a:t>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 err="1"/>
            <a:t>Тавровська</a:t>
          </a:r>
          <a:r>
            <a:rPr lang="uk-UA" sz="1600" kern="1200" dirty="0"/>
            <a:t>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Шевченко </a:t>
          </a:r>
        </a:p>
      </dsp:txBody>
      <dsp:txXfrm>
        <a:off x="0" y="1625600"/>
        <a:ext cx="2032000" cy="3413760"/>
      </dsp:txXfrm>
    </dsp:sp>
    <dsp:sp modelId="{5C93C89A-4AD8-43BB-B356-677DE862D3E4}">
      <dsp:nvSpPr>
        <dsp:cNvPr id="0" name=""/>
        <dsp:cNvSpPr/>
      </dsp:nvSpPr>
      <dsp:spPr>
        <a:xfrm>
          <a:off x="2032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7-9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9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32%</a:t>
          </a:r>
        </a:p>
      </dsp:txBody>
      <dsp:txXfrm>
        <a:off x="2032000" y="1625600"/>
        <a:ext cx="2032000" cy="3413760"/>
      </dsp:txXfrm>
    </dsp:sp>
    <dsp:sp modelId="{872B6C39-CD6C-4605-80D8-9F6F2219DACB}">
      <dsp:nvSpPr>
        <dsp:cNvPr id="0" name=""/>
        <dsp:cNvSpPr/>
      </dsp:nvSpPr>
      <dsp:spPr>
        <a:xfrm>
          <a:off x="4064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4-6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10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36%</a:t>
          </a:r>
        </a:p>
      </dsp:txBody>
      <dsp:txXfrm>
        <a:off x="4064000" y="1625600"/>
        <a:ext cx="2032000" cy="3413760"/>
      </dsp:txXfrm>
    </dsp:sp>
    <dsp:sp modelId="{D104CF6C-1735-4105-94FD-44491EA0E780}">
      <dsp:nvSpPr>
        <dsp:cNvPr id="0" name=""/>
        <dsp:cNvSpPr/>
      </dsp:nvSpPr>
      <dsp:spPr>
        <a:xfrm>
          <a:off x="6095999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6500" kern="1200"/>
        </a:p>
      </dsp:txBody>
      <dsp:txXfrm>
        <a:off x="6095999" y="1625600"/>
        <a:ext cx="2032000" cy="3413760"/>
      </dsp:txXfrm>
    </dsp:sp>
    <dsp:sp modelId="{4D6C4588-6896-476A-8080-34774E94A9DE}">
      <dsp:nvSpPr>
        <dsp:cNvPr id="0" name=""/>
        <dsp:cNvSpPr/>
      </dsp:nvSpPr>
      <dsp:spPr>
        <a:xfrm>
          <a:off x="0" y="5039360"/>
          <a:ext cx="8128000" cy="37930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DEB1A-A489-4856-9879-22AEBEE6B6E7}">
      <dsp:nvSpPr>
        <dsp:cNvPr id="0" name=""/>
        <dsp:cNvSpPr/>
      </dsp:nvSpPr>
      <dsp:spPr>
        <a:xfrm>
          <a:off x="0" y="0"/>
          <a:ext cx="8128000" cy="1625600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Правознавство 10-3</a:t>
          </a:r>
        </a:p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27 учнів</a:t>
          </a:r>
        </a:p>
      </dsp:txBody>
      <dsp:txXfrm>
        <a:off x="0" y="0"/>
        <a:ext cx="8128000" cy="1625600"/>
      </dsp:txXfrm>
    </dsp:sp>
    <dsp:sp modelId="{81622FE7-2BF2-4E04-AF1A-9236CF48D5DE}">
      <dsp:nvSpPr>
        <dsp:cNvPr id="0" name=""/>
        <dsp:cNvSpPr/>
      </dsp:nvSpPr>
      <dsp:spPr>
        <a:xfrm>
          <a:off x="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10-12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 учня – 15%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 err="1"/>
            <a:t>Іртюга</a:t>
          </a:r>
          <a:r>
            <a:rPr lang="uk-UA" sz="1600" kern="1200" dirty="0"/>
            <a:t>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Руденко,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Турчак,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 err="1"/>
            <a:t>Чечковський</a:t>
          </a:r>
          <a:r>
            <a:rPr lang="uk-UA" sz="1600" kern="1200" dirty="0"/>
            <a:t> </a:t>
          </a:r>
        </a:p>
      </dsp:txBody>
      <dsp:txXfrm>
        <a:off x="0" y="1625600"/>
        <a:ext cx="2032000" cy="3413760"/>
      </dsp:txXfrm>
    </dsp:sp>
    <dsp:sp modelId="{5C93C89A-4AD8-43BB-B356-677DE862D3E4}">
      <dsp:nvSpPr>
        <dsp:cNvPr id="0" name=""/>
        <dsp:cNvSpPr/>
      </dsp:nvSpPr>
      <dsp:spPr>
        <a:xfrm>
          <a:off x="2032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7-9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12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44%</a:t>
          </a:r>
        </a:p>
      </dsp:txBody>
      <dsp:txXfrm>
        <a:off x="2032000" y="1625600"/>
        <a:ext cx="2032000" cy="3413760"/>
      </dsp:txXfrm>
    </dsp:sp>
    <dsp:sp modelId="{872B6C39-CD6C-4605-80D8-9F6F2219DACB}">
      <dsp:nvSpPr>
        <dsp:cNvPr id="0" name=""/>
        <dsp:cNvSpPr/>
      </dsp:nvSpPr>
      <dsp:spPr>
        <a:xfrm>
          <a:off x="4064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4-6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11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41%</a:t>
          </a:r>
        </a:p>
      </dsp:txBody>
      <dsp:txXfrm>
        <a:off x="4064000" y="1625600"/>
        <a:ext cx="2032000" cy="3413760"/>
      </dsp:txXfrm>
    </dsp:sp>
    <dsp:sp modelId="{D104CF6C-1735-4105-94FD-44491EA0E780}">
      <dsp:nvSpPr>
        <dsp:cNvPr id="0" name=""/>
        <dsp:cNvSpPr/>
      </dsp:nvSpPr>
      <dsp:spPr>
        <a:xfrm>
          <a:off x="6095999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6500" kern="1200"/>
        </a:p>
      </dsp:txBody>
      <dsp:txXfrm>
        <a:off x="6095999" y="1625600"/>
        <a:ext cx="2032000" cy="3413760"/>
      </dsp:txXfrm>
    </dsp:sp>
    <dsp:sp modelId="{4D6C4588-6896-476A-8080-34774E94A9DE}">
      <dsp:nvSpPr>
        <dsp:cNvPr id="0" name=""/>
        <dsp:cNvSpPr/>
      </dsp:nvSpPr>
      <dsp:spPr>
        <a:xfrm>
          <a:off x="0" y="5039360"/>
          <a:ext cx="8128000" cy="37930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DEB1A-A489-4856-9879-22AEBEE6B6E7}">
      <dsp:nvSpPr>
        <dsp:cNvPr id="0" name=""/>
        <dsp:cNvSpPr/>
      </dsp:nvSpPr>
      <dsp:spPr>
        <a:xfrm>
          <a:off x="0" y="0"/>
          <a:ext cx="8128000" cy="1625600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Правознавство 10-4</a:t>
          </a:r>
        </a:p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30 учнів</a:t>
          </a:r>
        </a:p>
      </dsp:txBody>
      <dsp:txXfrm>
        <a:off x="0" y="0"/>
        <a:ext cx="8128000" cy="1625600"/>
      </dsp:txXfrm>
    </dsp:sp>
    <dsp:sp modelId="{81622FE7-2BF2-4E04-AF1A-9236CF48D5DE}">
      <dsp:nvSpPr>
        <dsp:cNvPr id="0" name=""/>
        <dsp:cNvSpPr/>
      </dsp:nvSpPr>
      <dsp:spPr>
        <a:xfrm>
          <a:off x="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10-12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6 учнів – 20%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Власенко,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Дорошенко,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Коноваленко,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Пилипенко,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Тарасова,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 err="1"/>
            <a:t>Уманцева</a:t>
          </a:r>
          <a:r>
            <a:rPr lang="uk-UA" sz="1600" kern="1200" dirty="0"/>
            <a:t> </a:t>
          </a:r>
        </a:p>
      </dsp:txBody>
      <dsp:txXfrm>
        <a:off x="0" y="1625600"/>
        <a:ext cx="2032000" cy="3413760"/>
      </dsp:txXfrm>
    </dsp:sp>
    <dsp:sp modelId="{5C93C89A-4AD8-43BB-B356-677DE862D3E4}">
      <dsp:nvSpPr>
        <dsp:cNvPr id="0" name=""/>
        <dsp:cNvSpPr/>
      </dsp:nvSpPr>
      <dsp:spPr>
        <a:xfrm>
          <a:off x="2032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7-9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12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40%</a:t>
          </a:r>
        </a:p>
      </dsp:txBody>
      <dsp:txXfrm>
        <a:off x="2032000" y="1625600"/>
        <a:ext cx="2032000" cy="3413760"/>
      </dsp:txXfrm>
    </dsp:sp>
    <dsp:sp modelId="{872B6C39-CD6C-4605-80D8-9F6F2219DACB}">
      <dsp:nvSpPr>
        <dsp:cNvPr id="0" name=""/>
        <dsp:cNvSpPr/>
      </dsp:nvSpPr>
      <dsp:spPr>
        <a:xfrm>
          <a:off x="4064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4-6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11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37%</a:t>
          </a:r>
        </a:p>
      </dsp:txBody>
      <dsp:txXfrm>
        <a:off x="4064000" y="1625600"/>
        <a:ext cx="2032000" cy="3413760"/>
      </dsp:txXfrm>
    </dsp:sp>
    <dsp:sp modelId="{D104CF6C-1735-4105-94FD-44491EA0E780}">
      <dsp:nvSpPr>
        <dsp:cNvPr id="0" name=""/>
        <dsp:cNvSpPr/>
      </dsp:nvSpPr>
      <dsp:spPr>
        <a:xfrm>
          <a:off x="6095999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6500" kern="1200"/>
        </a:p>
      </dsp:txBody>
      <dsp:txXfrm>
        <a:off x="6095999" y="1625600"/>
        <a:ext cx="2032000" cy="3413760"/>
      </dsp:txXfrm>
    </dsp:sp>
    <dsp:sp modelId="{4D6C4588-6896-476A-8080-34774E94A9DE}">
      <dsp:nvSpPr>
        <dsp:cNvPr id="0" name=""/>
        <dsp:cNvSpPr/>
      </dsp:nvSpPr>
      <dsp:spPr>
        <a:xfrm>
          <a:off x="0" y="5039360"/>
          <a:ext cx="8128000" cy="37930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DEB1A-A489-4856-9879-22AEBEE6B6E7}">
      <dsp:nvSpPr>
        <dsp:cNvPr id="0" name=""/>
        <dsp:cNvSpPr/>
      </dsp:nvSpPr>
      <dsp:spPr>
        <a:xfrm>
          <a:off x="0" y="0"/>
          <a:ext cx="8128000" cy="1625600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Правознавство 10-ті</a:t>
          </a:r>
        </a:p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109 учнів</a:t>
          </a:r>
        </a:p>
      </dsp:txBody>
      <dsp:txXfrm>
        <a:off x="0" y="0"/>
        <a:ext cx="8128000" cy="1625600"/>
      </dsp:txXfrm>
    </dsp:sp>
    <dsp:sp modelId="{81622FE7-2BF2-4E04-AF1A-9236CF48D5DE}">
      <dsp:nvSpPr>
        <dsp:cNvPr id="0" name=""/>
        <dsp:cNvSpPr/>
      </dsp:nvSpPr>
      <dsp:spPr>
        <a:xfrm>
          <a:off x="3968" y="1625600"/>
          <a:ext cx="2706687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Успішність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96%</a:t>
          </a:r>
        </a:p>
      </dsp:txBody>
      <dsp:txXfrm>
        <a:off x="3968" y="1625600"/>
        <a:ext cx="2706687" cy="3413760"/>
      </dsp:txXfrm>
    </dsp:sp>
    <dsp:sp modelId="{5C93C89A-4AD8-43BB-B356-677DE862D3E4}">
      <dsp:nvSpPr>
        <dsp:cNvPr id="0" name=""/>
        <dsp:cNvSpPr/>
      </dsp:nvSpPr>
      <dsp:spPr>
        <a:xfrm>
          <a:off x="2710656" y="1625600"/>
          <a:ext cx="2706687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Якість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57%</a:t>
          </a:r>
        </a:p>
      </dsp:txBody>
      <dsp:txXfrm>
        <a:off x="2710656" y="1625600"/>
        <a:ext cx="2706687" cy="3413760"/>
      </dsp:txXfrm>
    </dsp:sp>
    <dsp:sp modelId="{872B6C39-CD6C-4605-80D8-9F6F2219DACB}">
      <dsp:nvSpPr>
        <dsp:cNvPr id="0" name=""/>
        <dsp:cNvSpPr/>
      </dsp:nvSpPr>
      <dsp:spPr>
        <a:xfrm>
          <a:off x="5417343" y="1625600"/>
          <a:ext cx="2706687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Високий бал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 dirty="0"/>
            <a:t>19%</a:t>
          </a:r>
        </a:p>
      </dsp:txBody>
      <dsp:txXfrm>
        <a:off x="5417343" y="1625600"/>
        <a:ext cx="2706687" cy="3413760"/>
      </dsp:txXfrm>
    </dsp:sp>
    <dsp:sp modelId="{4D6C4588-6896-476A-8080-34774E94A9DE}">
      <dsp:nvSpPr>
        <dsp:cNvPr id="0" name=""/>
        <dsp:cNvSpPr/>
      </dsp:nvSpPr>
      <dsp:spPr>
        <a:xfrm>
          <a:off x="0" y="5039360"/>
          <a:ext cx="8128000" cy="37930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DEB1A-A489-4856-9879-22AEBEE6B6E7}">
      <dsp:nvSpPr>
        <dsp:cNvPr id="0" name=""/>
        <dsp:cNvSpPr/>
      </dsp:nvSpPr>
      <dsp:spPr>
        <a:xfrm>
          <a:off x="0" y="0"/>
          <a:ext cx="8128000" cy="1625600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Історія України 10-1</a:t>
          </a:r>
        </a:p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24 учня</a:t>
          </a:r>
        </a:p>
      </dsp:txBody>
      <dsp:txXfrm>
        <a:off x="0" y="0"/>
        <a:ext cx="8128000" cy="1625600"/>
      </dsp:txXfrm>
    </dsp:sp>
    <dsp:sp modelId="{81622FE7-2BF2-4E04-AF1A-9236CF48D5DE}">
      <dsp:nvSpPr>
        <dsp:cNvPr id="0" name=""/>
        <dsp:cNvSpPr/>
      </dsp:nvSpPr>
      <dsp:spPr>
        <a:xfrm>
          <a:off x="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10-12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2 учня – 8%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 err="1"/>
            <a:t>Апанасенко</a:t>
          </a:r>
          <a:r>
            <a:rPr lang="uk-UA" sz="1600" kern="1200" dirty="0"/>
            <a:t>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Татарчук </a:t>
          </a:r>
        </a:p>
      </dsp:txBody>
      <dsp:txXfrm>
        <a:off x="0" y="1625600"/>
        <a:ext cx="2032000" cy="3413760"/>
      </dsp:txXfrm>
    </dsp:sp>
    <dsp:sp modelId="{5C93C89A-4AD8-43BB-B356-677DE862D3E4}">
      <dsp:nvSpPr>
        <dsp:cNvPr id="0" name=""/>
        <dsp:cNvSpPr/>
      </dsp:nvSpPr>
      <dsp:spPr>
        <a:xfrm>
          <a:off x="2032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7-9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12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50%</a:t>
          </a:r>
        </a:p>
      </dsp:txBody>
      <dsp:txXfrm>
        <a:off x="2032000" y="1625600"/>
        <a:ext cx="2032000" cy="3413760"/>
      </dsp:txXfrm>
    </dsp:sp>
    <dsp:sp modelId="{872B6C39-CD6C-4605-80D8-9F6F2219DACB}">
      <dsp:nvSpPr>
        <dsp:cNvPr id="0" name=""/>
        <dsp:cNvSpPr/>
      </dsp:nvSpPr>
      <dsp:spPr>
        <a:xfrm>
          <a:off x="4064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4-6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10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42%</a:t>
          </a:r>
        </a:p>
      </dsp:txBody>
      <dsp:txXfrm>
        <a:off x="4064000" y="1625600"/>
        <a:ext cx="2032000" cy="3413760"/>
      </dsp:txXfrm>
    </dsp:sp>
    <dsp:sp modelId="{D104CF6C-1735-4105-94FD-44491EA0E780}">
      <dsp:nvSpPr>
        <dsp:cNvPr id="0" name=""/>
        <dsp:cNvSpPr/>
      </dsp:nvSpPr>
      <dsp:spPr>
        <a:xfrm>
          <a:off x="6095999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6500" kern="1200"/>
        </a:p>
      </dsp:txBody>
      <dsp:txXfrm>
        <a:off x="6095999" y="1625600"/>
        <a:ext cx="2032000" cy="3413760"/>
      </dsp:txXfrm>
    </dsp:sp>
    <dsp:sp modelId="{4D6C4588-6896-476A-8080-34774E94A9DE}">
      <dsp:nvSpPr>
        <dsp:cNvPr id="0" name=""/>
        <dsp:cNvSpPr/>
      </dsp:nvSpPr>
      <dsp:spPr>
        <a:xfrm>
          <a:off x="0" y="5039360"/>
          <a:ext cx="8128000" cy="37930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DEB1A-A489-4856-9879-22AEBEE6B6E7}">
      <dsp:nvSpPr>
        <dsp:cNvPr id="0" name=""/>
        <dsp:cNvSpPr/>
      </dsp:nvSpPr>
      <dsp:spPr>
        <a:xfrm>
          <a:off x="0" y="0"/>
          <a:ext cx="8128000" cy="1625600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Історія України 10-2</a:t>
          </a:r>
        </a:p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28 учнів</a:t>
          </a:r>
        </a:p>
      </dsp:txBody>
      <dsp:txXfrm>
        <a:off x="0" y="0"/>
        <a:ext cx="8128000" cy="1625600"/>
      </dsp:txXfrm>
    </dsp:sp>
    <dsp:sp modelId="{81622FE7-2BF2-4E04-AF1A-9236CF48D5DE}">
      <dsp:nvSpPr>
        <dsp:cNvPr id="0" name=""/>
        <dsp:cNvSpPr/>
      </dsp:nvSpPr>
      <dsp:spPr>
        <a:xfrm>
          <a:off x="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10-12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2 учня – 7%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 err="1"/>
            <a:t>Биченко</a:t>
          </a:r>
          <a:r>
            <a:rPr lang="uk-UA" sz="1600" kern="1200" dirty="0"/>
            <a:t>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Шевченко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</dsp:txBody>
      <dsp:txXfrm>
        <a:off x="0" y="1625600"/>
        <a:ext cx="2032000" cy="3413760"/>
      </dsp:txXfrm>
    </dsp:sp>
    <dsp:sp modelId="{5C93C89A-4AD8-43BB-B356-677DE862D3E4}">
      <dsp:nvSpPr>
        <dsp:cNvPr id="0" name=""/>
        <dsp:cNvSpPr/>
      </dsp:nvSpPr>
      <dsp:spPr>
        <a:xfrm>
          <a:off x="2032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7-9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13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46%</a:t>
          </a:r>
        </a:p>
      </dsp:txBody>
      <dsp:txXfrm>
        <a:off x="2032000" y="1625600"/>
        <a:ext cx="2032000" cy="3413760"/>
      </dsp:txXfrm>
    </dsp:sp>
    <dsp:sp modelId="{872B6C39-CD6C-4605-80D8-9F6F2219DACB}">
      <dsp:nvSpPr>
        <dsp:cNvPr id="0" name=""/>
        <dsp:cNvSpPr/>
      </dsp:nvSpPr>
      <dsp:spPr>
        <a:xfrm>
          <a:off x="4064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4-6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13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47%</a:t>
          </a:r>
        </a:p>
      </dsp:txBody>
      <dsp:txXfrm>
        <a:off x="4064000" y="1625600"/>
        <a:ext cx="2032000" cy="3413760"/>
      </dsp:txXfrm>
    </dsp:sp>
    <dsp:sp modelId="{D104CF6C-1735-4105-94FD-44491EA0E780}">
      <dsp:nvSpPr>
        <dsp:cNvPr id="0" name=""/>
        <dsp:cNvSpPr/>
      </dsp:nvSpPr>
      <dsp:spPr>
        <a:xfrm>
          <a:off x="6095999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6500" kern="1200"/>
        </a:p>
      </dsp:txBody>
      <dsp:txXfrm>
        <a:off x="6095999" y="1625600"/>
        <a:ext cx="2032000" cy="3413760"/>
      </dsp:txXfrm>
    </dsp:sp>
    <dsp:sp modelId="{4D6C4588-6896-476A-8080-34774E94A9DE}">
      <dsp:nvSpPr>
        <dsp:cNvPr id="0" name=""/>
        <dsp:cNvSpPr/>
      </dsp:nvSpPr>
      <dsp:spPr>
        <a:xfrm>
          <a:off x="0" y="5039360"/>
          <a:ext cx="8128000" cy="37930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DEB1A-A489-4856-9879-22AEBEE6B6E7}">
      <dsp:nvSpPr>
        <dsp:cNvPr id="0" name=""/>
        <dsp:cNvSpPr/>
      </dsp:nvSpPr>
      <dsp:spPr>
        <a:xfrm>
          <a:off x="0" y="0"/>
          <a:ext cx="8128000" cy="1625600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Історія України 10-3</a:t>
          </a:r>
        </a:p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900" kern="1200" dirty="0"/>
            <a:t>27 учнів</a:t>
          </a:r>
        </a:p>
      </dsp:txBody>
      <dsp:txXfrm>
        <a:off x="0" y="0"/>
        <a:ext cx="8128000" cy="1625600"/>
      </dsp:txXfrm>
    </dsp:sp>
    <dsp:sp modelId="{81622FE7-2BF2-4E04-AF1A-9236CF48D5DE}">
      <dsp:nvSpPr>
        <dsp:cNvPr id="0" name=""/>
        <dsp:cNvSpPr/>
      </dsp:nvSpPr>
      <dsp:spPr>
        <a:xfrm>
          <a:off x="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10-12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6 учнів –22%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Грищук,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Люлька,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Палаш,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Руденко,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 err="1"/>
            <a:t>Чечковський</a:t>
          </a:r>
          <a:r>
            <a:rPr lang="uk-UA" sz="1600" kern="1200" dirty="0"/>
            <a:t>,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Шуліка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</dsp:txBody>
      <dsp:txXfrm>
        <a:off x="0" y="1625600"/>
        <a:ext cx="2032000" cy="3413760"/>
      </dsp:txXfrm>
    </dsp:sp>
    <dsp:sp modelId="{5C93C89A-4AD8-43BB-B356-677DE862D3E4}">
      <dsp:nvSpPr>
        <dsp:cNvPr id="0" name=""/>
        <dsp:cNvSpPr/>
      </dsp:nvSpPr>
      <dsp:spPr>
        <a:xfrm>
          <a:off x="2032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7-9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11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41%</a:t>
          </a:r>
        </a:p>
      </dsp:txBody>
      <dsp:txXfrm>
        <a:off x="2032000" y="1625600"/>
        <a:ext cx="2032000" cy="3413760"/>
      </dsp:txXfrm>
    </dsp:sp>
    <dsp:sp modelId="{872B6C39-CD6C-4605-80D8-9F6F2219DACB}">
      <dsp:nvSpPr>
        <dsp:cNvPr id="0" name=""/>
        <dsp:cNvSpPr/>
      </dsp:nvSpPr>
      <dsp:spPr>
        <a:xfrm>
          <a:off x="4064000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4-6 балів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9 учнів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37%</a:t>
          </a:r>
        </a:p>
      </dsp:txBody>
      <dsp:txXfrm>
        <a:off x="4064000" y="1625600"/>
        <a:ext cx="2032000" cy="3413760"/>
      </dsp:txXfrm>
    </dsp:sp>
    <dsp:sp modelId="{D104CF6C-1735-4105-94FD-44491EA0E780}">
      <dsp:nvSpPr>
        <dsp:cNvPr id="0" name=""/>
        <dsp:cNvSpPr/>
      </dsp:nvSpPr>
      <dsp:spPr>
        <a:xfrm>
          <a:off x="6095999" y="1625600"/>
          <a:ext cx="2032000" cy="34137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6500" kern="1200"/>
        </a:p>
      </dsp:txBody>
      <dsp:txXfrm>
        <a:off x="6095999" y="1625600"/>
        <a:ext cx="2032000" cy="3413760"/>
      </dsp:txXfrm>
    </dsp:sp>
    <dsp:sp modelId="{4D6C4588-6896-476A-8080-34774E94A9DE}">
      <dsp:nvSpPr>
        <dsp:cNvPr id="0" name=""/>
        <dsp:cNvSpPr/>
      </dsp:nvSpPr>
      <dsp:spPr>
        <a:xfrm>
          <a:off x="0" y="5039360"/>
          <a:ext cx="8128000" cy="37930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E32B23-487E-EAFB-B19E-DBAD8F0A5D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051AA6C-0D7D-B383-E7AD-375A0E465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4EAD11E-E0D5-EFC2-F6D6-648E8B911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B8DC-8CF1-4542-8E5C-B64F7AB1128D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B2C6F4C-ACEC-994C-A24A-151157D67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CF86AD2-2E7C-EA74-5E05-142408B44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E203-EC1B-4A4E-86EE-3F9AA4F6E9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2150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A7504B-A4C2-79C0-290D-A8230BFEE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EAB5056-4265-B8F4-948B-B8BF8E44C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4EDE886-B28B-0B58-9AF8-383E089FE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B8DC-8CF1-4542-8E5C-B64F7AB1128D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C274EEA-436D-FE60-3F07-648696E59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775022F-9F1C-F9A4-9170-0387D5FEC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E203-EC1B-4A4E-86EE-3F9AA4F6E9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5954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B5BD267D-B88C-3762-8541-ADCB3EBC11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026F0B07-92E5-4358-EE63-BFEB0CBFEF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900EA22-68A3-C921-F69D-4023688E8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B8DC-8CF1-4542-8E5C-B64F7AB1128D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4CBA6BF-2BA0-A6C1-8C1D-62B2F2FB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99C8730-033C-E0B4-75FD-E130D6181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E203-EC1B-4A4E-86EE-3F9AA4F6E9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759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3DB15D-A19E-8257-1FF7-837327BB5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260562D-AB45-1678-EF53-314D93007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47513DB-EFED-BC53-3C65-CF933261B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B8DC-8CF1-4542-8E5C-B64F7AB1128D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7ED4B64-93DA-A59D-0F53-8BF742409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5422477-E5EF-4860-025B-047C91DE8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E203-EC1B-4A4E-86EE-3F9AA4F6E9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6483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122A47-E4A6-D26B-9925-CA165A3E4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9B2151A-60DB-DCE7-FB6B-2C9E89C7F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F19DEE1-D22C-071F-327E-6310607D2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B8DC-8CF1-4542-8E5C-B64F7AB1128D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733C255-25DF-809B-9125-96050C853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3508DA3-8DEB-9BB8-AD04-DE107F396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E203-EC1B-4A4E-86EE-3F9AA4F6E9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4552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7B15E5-B5AF-FD32-589A-929B7816C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7AF0D3E-5123-88F8-AE42-E7323CC99D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6D4A0CC-897F-4C9E-E342-74584325FF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899550C-3871-0F7A-0DA3-BC66846E8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B8DC-8CF1-4542-8E5C-B64F7AB1128D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64A2DAC-9E3E-111A-1BDD-5A93BA65D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4403AD2-95D9-604B-7831-75BB477B4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E203-EC1B-4A4E-86EE-3F9AA4F6E9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5870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F03CD6-3204-291D-1991-17B84AC97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57323C4-11C9-9A40-680F-BF0DB40DF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963176F-3F35-FBA3-40D6-944FF01B13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95711CDA-32DF-EB57-F04D-76EA0743B4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0F3DAAAB-FC0F-4FD6-F8FF-355750DD42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6D3C340D-50F8-CE3B-C4CE-ED8FE3A17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B8DC-8CF1-4542-8E5C-B64F7AB1128D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97EF2934-2C26-60E8-9707-D8C05C2DF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709D8537-6769-D9EC-C9FD-34777B394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E203-EC1B-4A4E-86EE-3F9AA4F6E9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0893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D06C53-4329-B4A9-017D-54478EFC1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402F101-95FB-D947-2F3D-A7205A231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B8DC-8CF1-4542-8E5C-B64F7AB1128D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28395DF6-192A-D4B6-F9C9-3C94BEBF1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ACCE816D-A9C1-944B-D1D5-1B0097615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E203-EC1B-4A4E-86EE-3F9AA4F6E9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4290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B0A2F277-DC22-B510-8475-1A702E79B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B8DC-8CF1-4542-8E5C-B64F7AB1128D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4B3FDC56-2C6A-02CD-71F3-F75F2E877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8635763-FA0D-5C16-F799-FCEA5C6A2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E203-EC1B-4A4E-86EE-3F9AA4F6E9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981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A1AAC2-9FA5-3E55-DCC3-751A65F37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9DD1AB9-7298-2FBB-F145-5450B411B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9FFE348-A009-7D79-8715-4CBCC63A93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99CEA62-DA92-6F52-1037-6A3EE7AFF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B8DC-8CF1-4542-8E5C-B64F7AB1128D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B698223-98A7-A983-5A6D-3D30F57C6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2DBE765-8B9B-C5B1-3665-C5C7E0501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E203-EC1B-4A4E-86EE-3F9AA4F6E9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9730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6C5CC1-F7D9-BF18-FD53-83878E568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5557104E-8CD3-2522-48B6-0216A3864E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590CE112-CF8D-58B6-B546-6C65C61A6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31CFF7C-C9D6-5E57-4380-66C8FF6D0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FB8DC-8CF1-4542-8E5C-B64F7AB1128D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D360173-C36F-7ABA-1500-83329C4E2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2B958B3-C84A-AC4B-95E4-D21E5181A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0E203-EC1B-4A4E-86EE-3F9AA4F6E9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0662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wave">
          <a:fgClr>
            <a:schemeClr val="accent4">
              <a:lumMod val="40000"/>
              <a:lumOff val="60000"/>
            </a:schemeClr>
          </a:fgClr>
          <a:bgClr>
            <a:schemeClr val="bg2">
              <a:lumMod val="9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D19B37C4-FD94-6909-850D-5C0A6E7DC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0D86DBD-E975-9748-0CF0-5256C1CE77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4823782-9051-8A8D-0F41-65F09E900F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FB8DC-8CF1-4542-8E5C-B64F7AB1128D}" type="datetimeFigureOut">
              <a:rPr lang="uk-UA" smtClean="0"/>
              <a:t>16.09.2024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6956F2E-FC0D-D1F3-72D8-8033327530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2D8549B-DC7A-1526-5753-692E32F2C9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0E203-EC1B-4A4E-86EE-3F9AA4F6E9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9445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1616494F-C3B5-52E2-D259-4DD427DBBC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9807226"/>
              </p:ext>
            </p:extLst>
          </p:nvPr>
        </p:nvGraphicFramePr>
        <p:xfrm>
          <a:off x="1490133" y="203201"/>
          <a:ext cx="9764889" cy="6287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7396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62DFBF2-4DE0-43F4-3733-578F998C0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884397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73FA9C0-26AE-AF31-094A-FA28E36EA395}"/>
              </a:ext>
            </a:extLst>
          </p:cNvPr>
          <p:cNvSpPr txBox="1"/>
          <p:nvPr/>
        </p:nvSpPr>
        <p:spPr>
          <a:xfrm>
            <a:off x="8421512" y="3414888"/>
            <a:ext cx="9236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1-3 бали</a:t>
            </a:r>
          </a:p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0 учнів</a:t>
            </a:r>
          </a:p>
        </p:txBody>
      </p:sp>
    </p:spTree>
    <p:extLst>
      <p:ext uri="{BB962C8B-B14F-4D97-AF65-F5344CB8AC3E}">
        <p14:creationId xmlns:p14="http://schemas.microsoft.com/office/powerpoint/2010/main" val="2753197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62DFBF2-4DE0-43F4-3733-578F998C0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265554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9767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62DFBF2-4DE0-43F4-3733-578F998C0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016805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73FA9C0-26AE-AF31-094A-FA28E36EA395}"/>
              </a:ext>
            </a:extLst>
          </p:cNvPr>
          <p:cNvSpPr txBox="1"/>
          <p:nvPr/>
        </p:nvSpPr>
        <p:spPr>
          <a:xfrm>
            <a:off x="8669867" y="3428999"/>
            <a:ext cx="128272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1-3 бали</a:t>
            </a:r>
          </a:p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3 учня – 13%</a:t>
            </a:r>
          </a:p>
          <a:p>
            <a:r>
              <a:rPr lang="uk-UA" sz="1600" dirty="0" err="1">
                <a:solidFill>
                  <a:prstClr val="white"/>
                </a:solidFill>
                <a:latin typeface="Calibri" panose="020F0502020204030204"/>
              </a:rPr>
              <a:t>Бугаєва</a:t>
            </a:r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,</a:t>
            </a:r>
          </a:p>
          <a:p>
            <a:r>
              <a:rPr lang="uk-UA" sz="1600" dirty="0" err="1">
                <a:solidFill>
                  <a:prstClr val="white"/>
                </a:solidFill>
                <a:latin typeface="Calibri" panose="020F0502020204030204"/>
              </a:rPr>
              <a:t>Козюков</a:t>
            </a:r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,</a:t>
            </a:r>
          </a:p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Чепець </a:t>
            </a:r>
          </a:p>
        </p:txBody>
      </p:sp>
    </p:spTree>
    <p:extLst>
      <p:ext uri="{BB962C8B-B14F-4D97-AF65-F5344CB8AC3E}">
        <p14:creationId xmlns:p14="http://schemas.microsoft.com/office/powerpoint/2010/main" val="650023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62DFBF2-4DE0-43F4-3733-578F998C0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528405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73FA9C0-26AE-AF31-094A-FA28E36EA395}"/>
              </a:ext>
            </a:extLst>
          </p:cNvPr>
          <p:cNvSpPr txBox="1"/>
          <p:nvPr/>
        </p:nvSpPr>
        <p:spPr>
          <a:xfrm>
            <a:off x="8669867" y="3428999"/>
            <a:ext cx="124585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1-3 бали</a:t>
            </a:r>
          </a:p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2 учня – 7%</a:t>
            </a:r>
          </a:p>
          <a:p>
            <a:r>
              <a:rPr lang="uk-UA" sz="1600" dirty="0" err="1">
                <a:solidFill>
                  <a:prstClr val="white"/>
                </a:solidFill>
                <a:latin typeface="Calibri" panose="020F0502020204030204"/>
              </a:rPr>
              <a:t>Благодарна</a:t>
            </a:r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,</a:t>
            </a:r>
          </a:p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Кирпичова </a:t>
            </a:r>
          </a:p>
        </p:txBody>
      </p:sp>
    </p:spTree>
    <p:extLst>
      <p:ext uri="{BB962C8B-B14F-4D97-AF65-F5344CB8AC3E}">
        <p14:creationId xmlns:p14="http://schemas.microsoft.com/office/powerpoint/2010/main" val="1511248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62DFBF2-4DE0-43F4-3733-578F998C0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522480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73FA9C0-26AE-AF31-094A-FA28E36EA395}"/>
              </a:ext>
            </a:extLst>
          </p:cNvPr>
          <p:cNvSpPr txBox="1"/>
          <p:nvPr/>
        </p:nvSpPr>
        <p:spPr>
          <a:xfrm>
            <a:off x="8669867" y="3428999"/>
            <a:ext cx="132921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1-3 бали</a:t>
            </a:r>
          </a:p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6 учнів – 22%</a:t>
            </a:r>
          </a:p>
          <a:p>
            <a:r>
              <a:rPr lang="uk-UA" sz="1600" dirty="0" err="1">
                <a:solidFill>
                  <a:prstClr val="white"/>
                </a:solidFill>
                <a:latin typeface="Calibri" panose="020F0502020204030204"/>
              </a:rPr>
              <a:t>Замовський</a:t>
            </a:r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,</a:t>
            </a:r>
          </a:p>
          <a:p>
            <a:r>
              <a:rPr lang="uk-UA" sz="1600" dirty="0" err="1">
                <a:solidFill>
                  <a:prstClr val="white"/>
                </a:solidFill>
                <a:latin typeface="Calibri" panose="020F0502020204030204"/>
              </a:rPr>
              <a:t>Кучеріна</a:t>
            </a:r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,</a:t>
            </a:r>
          </a:p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Лугова,</a:t>
            </a:r>
          </a:p>
          <a:p>
            <a:r>
              <a:rPr lang="uk-UA" sz="1600" dirty="0" err="1">
                <a:solidFill>
                  <a:prstClr val="white"/>
                </a:solidFill>
                <a:latin typeface="Calibri" panose="020F0502020204030204"/>
              </a:rPr>
              <a:t>Приведа</a:t>
            </a:r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,</a:t>
            </a:r>
          </a:p>
          <a:p>
            <a:r>
              <a:rPr lang="uk-UA" sz="1600" dirty="0" err="1">
                <a:solidFill>
                  <a:prstClr val="white"/>
                </a:solidFill>
                <a:latin typeface="Calibri" panose="020F0502020204030204"/>
              </a:rPr>
              <a:t>Савінов</a:t>
            </a:r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,</a:t>
            </a:r>
          </a:p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Северин </a:t>
            </a:r>
          </a:p>
          <a:p>
            <a:endParaRPr lang="uk-UA" sz="1600" dirty="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79502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62DFBF2-4DE0-43F4-3733-578F998C0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671157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73FA9C0-26AE-AF31-094A-FA28E36EA395}"/>
              </a:ext>
            </a:extLst>
          </p:cNvPr>
          <p:cNvSpPr txBox="1"/>
          <p:nvPr/>
        </p:nvSpPr>
        <p:spPr>
          <a:xfrm>
            <a:off x="8669867" y="3428999"/>
            <a:ext cx="11272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1-3 бали</a:t>
            </a:r>
          </a:p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2 учні – 7%</a:t>
            </a:r>
          </a:p>
          <a:p>
            <a:r>
              <a:rPr lang="uk-UA" sz="1600" dirty="0" err="1">
                <a:solidFill>
                  <a:prstClr val="white"/>
                </a:solidFill>
                <a:latin typeface="Calibri" panose="020F0502020204030204"/>
              </a:rPr>
              <a:t>Уманцева</a:t>
            </a:r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,</a:t>
            </a:r>
          </a:p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Човник </a:t>
            </a:r>
          </a:p>
          <a:p>
            <a:endParaRPr lang="uk-UA" sz="1600" dirty="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261341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62DFBF2-4DE0-43F4-3733-578F998C0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705589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3369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62DFBF2-4DE0-43F4-3733-578F998C0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973801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5547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5EDA085A-3AF4-735A-A35E-7F0A035323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177666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84776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0D3141E2-31A2-6A7E-CF83-2B8663358D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3915368"/>
              </p:ext>
            </p:extLst>
          </p:nvPr>
        </p:nvGraphicFramePr>
        <p:xfrm>
          <a:off x="2032000" y="110066"/>
          <a:ext cx="8128000" cy="653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0575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62DFBF2-4DE0-43F4-3733-578F998C0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3371407"/>
              </p:ext>
            </p:extLst>
          </p:nvPr>
        </p:nvGraphicFramePr>
        <p:xfrm>
          <a:off x="2032000" y="113516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73FA9C0-26AE-AF31-094A-FA28E36EA395}"/>
              </a:ext>
            </a:extLst>
          </p:cNvPr>
          <p:cNvSpPr txBox="1"/>
          <p:nvPr/>
        </p:nvSpPr>
        <p:spPr>
          <a:xfrm>
            <a:off x="8669867" y="3428999"/>
            <a:ext cx="9236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1-3 бали</a:t>
            </a:r>
          </a:p>
          <a:p>
            <a:endParaRPr lang="uk-UA" sz="1600" dirty="0">
              <a:solidFill>
                <a:prstClr val="white"/>
              </a:solidFill>
              <a:latin typeface="Calibri" panose="020F0502020204030204"/>
            </a:endParaRPr>
          </a:p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0 учнів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A137F4-E5E4-1795-D16A-BEE83EEDCEE7}"/>
              </a:ext>
            </a:extLst>
          </p:cNvPr>
          <p:cNvSpPr txBox="1"/>
          <p:nvPr/>
        </p:nvSpPr>
        <p:spPr>
          <a:xfrm>
            <a:off x="3488267" y="462844"/>
            <a:ext cx="5416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>
                <a:solidFill>
                  <a:schemeClr val="bg1"/>
                </a:solidFill>
                <a:latin typeface="Arial Black" panose="020B0A04020102020204" pitchFamily="34" charset="0"/>
              </a:rPr>
              <a:t>Підсумкові контрольні роботи</a:t>
            </a:r>
          </a:p>
        </p:txBody>
      </p:sp>
    </p:spTree>
    <p:extLst>
      <p:ext uri="{BB962C8B-B14F-4D97-AF65-F5344CB8AC3E}">
        <p14:creationId xmlns:p14="http://schemas.microsoft.com/office/powerpoint/2010/main" val="1000480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4EAC7475-B4F5-3648-2086-00F8823A4C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470739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7059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62DFBF2-4DE0-43F4-3733-578F998C0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433131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73FA9C0-26AE-AF31-094A-FA28E36EA395}"/>
              </a:ext>
            </a:extLst>
          </p:cNvPr>
          <p:cNvSpPr txBox="1"/>
          <p:nvPr/>
        </p:nvSpPr>
        <p:spPr>
          <a:xfrm>
            <a:off x="8669867" y="3428999"/>
            <a:ext cx="127951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1-3 бали</a:t>
            </a:r>
          </a:p>
          <a:p>
            <a:endParaRPr lang="uk-UA" sz="1600" dirty="0">
              <a:solidFill>
                <a:prstClr val="white"/>
              </a:solidFill>
              <a:latin typeface="Calibri" panose="020F0502020204030204"/>
            </a:endParaRPr>
          </a:p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1 учень – 3%</a:t>
            </a:r>
          </a:p>
          <a:p>
            <a:r>
              <a:rPr lang="uk-UA" sz="1600" dirty="0" err="1">
                <a:solidFill>
                  <a:prstClr val="white"/>
                </a:solidFill>
                <a:latin typeface="Calibri" panose="020F0502020204030204"/>
              </a:rPr>
              <a:t>Пасмурова</a:t>
            </a:r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9527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62DFBF2-4DE0-43F4-3733-578F998C0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688668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73FA9C0-26AE-AF31-094A-FA28E36EA395}"/>
              </a:ext>
            </a:extLst>
          </p:cNvPr>
          <p:cNvSpPr txBox="1"/>
          <p:nvPr/>
        </p:nvSpPr>
        <p:spPr>
          <a:xfrm>
            <a:off x="8669867" y="3428999"/>
            <a:ext cx="9236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1-3 бали</a:t>
            </a:r>
          </a:p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0 учнів</a:t>
            </a:r>
          </a:p>
        </p:txBody>
      </p:sp>
    </p:spTree>
    <p:extLst>
      <p:ext uri="{BB962C8B-B14F-4D97-AF65-F5344CB8AC3E}">
        <p14:creationId xmlns:p14="http://schemas.microsoft.com/office/powerpoint/2010/main" val="927088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62DFBF2-4DE0-43F4-3733-578F998C0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20724216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73FA9C0-26AE-AF31-094A-FA28E36EA395}"/>
              </a:ext>
            </a:extLst>
          </p:cNvPr>
          <p:cNvSpPr txBox="1"/>
          <p:nvPr/>
        </p:nvSpPr>
        <p:spPr>
          <a:xfrm>
            <a:off x="8669867" y="3428999"/>
            <a:ext cx="12795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1-3 бали</a:t>
            </a:r>
          </a:p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1 учень – 3%</a:t>
            </a:r>
          </a:p>
          <a:p>
            <a:r>
              <a:rPr lang="uk-UA" sz="1600" dirty="0" err="1">
                <a:solidFill>
                  <a:prstClr val="white"/>
                </a:solidFill>
                <a:latin typeface="Calibri" panose="020F0502020204030204"/>
              </a:rPr>
              <a:t>Кузьмінська</a:t>
            </a:r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951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62DFBF2-4DE0-43F4-3733-578F998C0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210813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6168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62DFBF2-4DE0-43F4-3733-578F998C0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9141721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73FA9C0-26AE-AF31-094A-FA28E36EA395}"/>
              </a:ext>
            </a:extLst>
          </p:cNvPr>
          <p:cNvSpPr txBox="1"/>
          <p:nvPr/>
        </p:nvSpPr>
        <p:spPr>
          <a:xfrm>
            <a:off x="8669867" y="3428999"/>
            <a:ext cx="9236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1-3 бали</a:t>
            </a:r>
          </a:p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0 учнів</a:t>
            </a:r>
          </a:p>
        </p:txBody>
      </p:sp>
    </p:spTree>
    <p:extLst>
      <p:ext uri="{BB962C8B-B14F-4D97-AF65-F5344CB8AC3E}">
        <p14:creationId xmlns:p14="http://schemas.microsoft.com/office/powerpoint/2010/main" val="2551590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62DFBF2-4DE0-43F4-3733-578F998C0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29260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73FA9C0-26AE-AF31-094A-FA28E36EA395}"/>
              </a:ext>
            </a:extLst>
          </p:cNvPr>
          <p:cNvSpPr txBox="1"/>
          <p:nvPr/>
        </p:nvSpPr>
        <p:spPr>
          <a:xfrm>
            <a:off x="8669867" y="3428999"/>
            <a:ext cx="9236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1-3 бали</a:t>
            </a:r>
          </a:p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0 учнів</a:t>
            </a:r>
          </a:p>
        </p:txBody>
      </p:sp>
    </p:spTree>
    <p:extLst>
      <p:ext uri="{BB962C8B-B14F-4D97-AF65-F5344CB8AC3E}">
        <p14:creationId xmlns:p14="http://schemas.microsoft.com/office/powerpoint/2010/main" val="1800747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F62DFBF2-4DE0-43F4-3733-578F998C04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550375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73FA9C0-26AE-AF31-094A-FA28E36EA395}"/>
              </a:ext>
            </a:extLst>
          </p:cNvPr>
          <p:cNvSpPr txBox="1"/>
          <p:nvPr/>
        </p:nvSpPr>
        <p:spPr>
          <a:xfrm>
            <a:off x="8421512" y="3414888"/>
            <a:ext cx="9236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1-3 бали</a:t>
            </a:r>
          </a:p>
          <a:p>
            <a:r>
              <a:rPr lang="uk-UA" sz="1600" dirty="0">
                <a:solidFill>
                  <a:prstClr val="white"/>
                </a:solidFill>
                <a:latin typeface="Calibri" panose="020F0502020204030204"/>
              </a:rPr>
              <a:t>0 учнів</a:t>
            </a:r>
          </a:p>
        </p:txBody>
      </p:sp>
    </p:spTree>
    <p:extLst>
      <p:ext uri="{BB962C8B-B14F-4D97-AF65-F5344CB8AC3E}">
        <p14:creationId xmlns:p14="http://schemas.microsoft.com/office/powerpoint/2010/main" val="34341483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581</Words>
  <Application>Microsoft Office PowerPoint</Application>
  <PresentationFormat>Широкий екран</PresentationFormat>
  <Paragraphs>284</Paragraphs>
  <Slides>20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Елена Лахута</dc:creator>
  <cp:lastModifiedBy>Елена Лахута</cp:lastModifiedBy>
  <cp:revision>29</cp:revision>
  <dcterms:created xsi:type="dcterms:W3CDTF">2023-06-01T11:05:44Z</dcterms:created>
  <dcterms:modified xsi:type="dcterms:W3CDTF">2024-09-16T09:27:35Z</dcterms:modified>
</cp:coreProperties>
</file>